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3"/>
  </p:notesMasterIdLst>
  <p:handoutMasterIdLst>
    <p:handoutMasterId r:id="rId34"/>
  </p:handoutMasterIdLst>
  <p:sldIdLst>
    <p:sldId id="256" r:id="rId2"/>
    <p:sldId id="257" r:id="rId3"/>
    <p:sldId id="445" r:id="rId4"/>
    <p:sldId id="462" r:id="rId5"/>
    <p:sldId id="463" r:id="rId6"/>
    <p:sldId id="417" r:id="rId7"/>
    <p:sldId id="480" r:id="rId8"/>
    <p:sldId id="482" r:id="rId9"/>
    <p:sldId id="503" r:id="rId10"/>
    <p:sldId id="490" r:id="rId11"/>
    <p:sldId id="491" r:id="rId12"/>
    <p:sldId id="517" r:id="rId13"/>
    <p:sldId id="492" r:id="rId14"/>
    <p:sldId id="493" r:id="rId15"/>
    <p:sldId id="425" r:id="rId16"/>
    <p:sldId id="494" r:id="rId17"/>
    <p:sldId id="518" r:id="rId18"/>
    <p:sldId id="519" r:id="rId19"/>
    <p:sldId id="496" r:id="rId20"/>
    <p:sldId id="497" r:id="rId21"/>
    <p:sldId id="498" r:id="rId22"/>
    <p:sldId id="499" r:id="rId23"/>
    <p:sldId id="500" r:id="rId24"/>
    <p:sldId id="501" r:id="rId25"/>
    <p:sldId id="511" r:id="rId26"/>
    <p:sldId id="513" r:id="rId27"/>
    <p:sldId id="515" r:id="rId28"/>
    <p:sldId id="502" r:id="rId29"/>
    <p:sldId id="481" r:id="rId30"/>
    <p:sldId id="447" r:id="rId31"/>
    <p:sldId id="446" r:id="rId32"/>
  </p:sldIdLst>
  <p:sldSz cx="9144000" cy="5143500" type="screen16x9"/>
  <p:notesSz cx="6858000" cy="9144000"/>
  <p:defaultTextStyle>
    <a:lvl1pPr algn="ctr" defTabSz="366737">
      <a:defRPr sz="2250">
        <a:latin typeface="+mn-lt"/>
        <a:ea typeface="+mn-ea"/>
        <a:cs typeface="+mn-cs"/>
        <a:sym typeface="Helvetica Light"/>
      </a:defRPr>
    </a:lvl1pPr>
    <a:lvl2pPr indent="143505" algn="ctr" defTabSz="366737">
      <a:defRPr sz="2250">
        <a:latin typeface="+mn-lt"/>
        <a:ea typeface="+mn-ea"/>
        <a:cs typeface="+mn-cs"/>
        <a:sym typeface="Helvetica Light"/>
      </a:defRPr>
    </a:lvl2pPr>
    <a:lvl3pPr indent="287012" algn="ctr" defTabSz="366737">
      <a:defRPr sz="2250">
        <a:latin typeface="+mn-lt"/>
        <a:ea typeface="+mn-ea"/>
        <a:cs typeface="+mn-cs"/>
        <a:sym typeface="Helvetica Light"/>
      </a:defRPr>
    </a:lvl3pPr>
    <a:lvl4pPr indent="430517" algn="ctr" defTabSz="366737">
      <a:defRPr sz="2250">
        <a:latin typeface="+mn-lt"/>
        <a:ea typeface="+mn-ea"/>
        <a:cs typeface="+mn-cs"/>
        <a:sym typeface="Helvetica Light"/>
      </a:defRPr>
    </a:lvl4pPr>
    <a:lvl5pPr indent="574022" algn="ctr" defTabSz="366737">
      <a:defRPr sz="2250">
        <a:latin typeface="+mn-lt"/>
        <a:ea typeface="+mn-ea"/>
        <a:cs typeface="+mn-cs"/>
        <a:sym typeface="Helvetica Light"/>
      </a:defRPr>
    </a:lvl5pPr>
    <a:lvl6pPr indent="717528" algn="ctr" defTabSz="366737">
      <a:defRPr sz="2250">
        <a:latin typeface="+mn-lt"/>
        <a:ea typeface="+mn-ea"/>
        <a:cs typeface="+mn-cs"/>
        <a:sym typeface="Helvetica Light"/>
      </a:defRPr>
    </a:lvl6pPr>
    <a:lvl7pPr indent="861034" algn="ctr" defTabSz="366737">
      <a:defRPr sz="2250">
        <a:latin typeface="+mn-lt"/>
        <a:ea typeface="+mn-ea"/>
        <a:cs typeface="+mn-cs"/>
        <a:sym typeface="Helvetica Light"/>
      </a:defRPr>
    </a:lvl7pPr>
    <a:lvl8pPr indent="1004539" algn="ctr" defTabSz="366737">
      <a:defRPr sz="2250">
        <a:latin typeface="+mn-lt"/>
        <a:ea typeface="+mn-ea"/>
        <a:cs typeface="+mn-cs"/>
        <a:sym typeface="Helvetica Light"/>
      </a:defRPr>
    </a:lvl8pPr>
    <a:lvl9pPr indent="1148045" algn="ctr" defTabSz="366737">
      <a:defRPr sz="2250">
        <a:latin typeface="+mn-lt"/>
        <a:ea typeface="+mn-ea"/>
        <a:cs typeface="+mn-cs"/>
        <a:sym typeface="Helvetica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194699"/>
    <a:srgbClr val="0E9647"/>
    <a:srgbClr val="FDE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4C7158-BE30-A44A-892B-8B69503BE5FC}" v="17" dt="2019-10-17T12:53:52.93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8"/>
    <p:restoredTop sz="90272"/>
  </p:normalViewPr>
  <p:slideViewPr>
    <p:cSldViewPr snapToGrid="0" snapToObjects="1">
      <p:cViewPr varScale="1">
        <p:scale>
          <a:sx n="147" d="100"/>
          <a:sy n="147" d="100"/>
        </p:scale>
        <p:origin x="504" y="19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Drohan" userId="bd111efc-3a90-4169-a791-cb26685365d4" providerId="ADAL" clId="{F84C7158-BE30-A44A-892B-8B69503BE5FC}"/>
    <pc:docChg chg="custSel addSld delSld modSld">
      <pc:chgData name="David Drohan" userId="bd111efc-3a90-4169-a791-cb26685365d4" providerId="ADAL" clId="{F84C7158-BE30-A44A-892B-8B69503BE5FC}" dt="2019-10-17T12:54:34.370" v="309" actId="20577"/>
      <pc:docMkLst>
        <pc:docMk/>
      </pc:docMkLst>
      <pc:sldChg chg="addSp delSp modSp">
        <pc:chgData name="David Drohan" userId="bd111efc-3a90-4169-a791-cb26685365d4" providerId="ADAL" clId="{F84C7158-BE30-A44A-892B-8B69503BE5FC}" dt="2019-10-17T04:50:26.043" v="144" actId="14100"/>
        <pc:sldMkLst>
          <pc:docMk/>
          <pc:sldMk cId="0" sldId="257"/>
        </pc:sldMkLst>
        <pc:spChg chg="mod">
          <ac:chgData name="David Drohan" userId="bd111efc-3a90-4169-a791-cb26685365d4" providerId="ADAL" clId="{F84C7158-BE30-A44A-892B-8B69503BE5FC}" dt="2019-10-16T15:12:04.668" v="27" actId="20577"/>
          <ac:spMkLst>
            <pc:docMk/>
            <pc:sldMk cId="0" sldId="257"/>
            <ac:spMk id="3" creationId="{00000000-0000-0000-0000-000000000000}"/>
          </ac:spMkLst>
        </pc:spChg>
        <pc:picChg chg="add del mod">
          <ac:chgData name="David Drohan" userId="bd111efc-3a90-4169-a791-cb26685365d4" providerId="ADAL" clId="{F84C7158-BE30-A44A-892B-8B69503BE5FC}" dt="2019-10-17T04:49:49.786" v="103" actId="478"/>
          <ac:picMkLst>
            <pc:docMk/>
            <pc:sldMk cId="0" sldId="257"/>
            <ac:picMk id="4" creationId="{62D4C24B-3CCC-6E4C-98BE-887FD4677455}"/>
          </ac:picMkLst>
        </pc:picChg>
        <pc:picChg chg="del">
          <ac:chgData name="David Drohan" userId="bd111efc-3a90-4169-a791-cb26685365d4" providerId="ADAL" clId="{F84C7158-BE30-A44A-892B-8B69503BE5FC}" dt="2019-10-16T15:12:10.611" v="28" actId="478"/>
          <ac:picMkLst>
            <pc:docMk/>
            <pc:sldMk cId="0" sldId="257"/>
            <ac:picMk id="5" creationId="{73CB44AA-FAC9-0747-AD9E-08D8DA93FE53}"/>
          </ac:picMkLst>
        </pc:picChg>
        <pc:picChg chg="add mod">
          <ac:chgData name="David Drohan" userId="bd111efc-3a90-4169-a791-cb26685365d4" providerId="ADAL" clId="{F84C7158-BE30-A44A-892B-8B69503BE5FC}" dt="2019-10-17T04:50:26.043" v="144" actId="14100"/>
          <ac:picMkLst>
            <pc:docMk/>
            <pc:sldMk cId="0" sldId="257"/>
            <ac:picMk id="7" creationId="{C534915D-761F-244D-973C-8F0D996075E3}"/>
          </ac:picMkLst>
        </pc:picChg>
      </pc:sldChg>
      <pc:sldChg chg="del">
        <pc:chgData name="David Drohan" userId="bd111efc-3a90-4169-a791-cb26685365d4" providerId="ADAL" clId="{F84C7158-BE30-A44A-892B-8B69503BE5FC}" dt="2019-10-17T08:37:08.087" v="154" actId="2696"/>
        <pc:sldMkLst>
          <pc:docMk/>
          <pc:sldMk cId="4244418138" sldId="303"/>
        </pc:sldMkLst>
      </pc:sldChg>
      <pc:sldChg chg="add">
        <pc:chgData name="David Drohan" userId="bd111efc-3a90-4169-a791-cb26685365d4" providerId="ADAL" clId="{F84C7158-BE30-A44A-892B-8B69503BE5FC}" dt="2019-10-17T11:16:45.677" v="295"/>
        <pc:sldMkLst>
          <pc:docMk/>
          <pc:sldMk cId="2823013817" sldId="417"/>
        </pc:sldMkLst>
      </pc:sldChg>
      <pc:sldChg chg="add">
        <pc:chgData name="David Drohan" userId="bd111efc-3a90-4169-a791-cb26685365d4" providerId="ADAL" clId="{F84C7158-BE30-A44A-892B-8B69503BE5FC}" dt="2019-10-17T11:16:45.677" v="295"/>
        <pc:sldMkLst>
          <pc:docMk/>
          <pc:sldMk cId="3832361416" sldId="425"/>
        </pc:sldMkLst>
      </pc:sldChg>
      <pc:sldChg chg="del">
        <pc:chgData name="David Drohan" userId="bd111efc-3a90-4169-a791-cb26685365d4" providerId="ADAL" clId="{F84C7158-BE30-A44A-892B-8B69503BE5FC}" dt="2019-10-17T08:37:08.846" v="155" actId="2696"/>
        <pc:sldMkLst>
          <pc:docMk/>
          <pc:sldMk cId="3326228782" sldId="429"/>
        </pc:sldMkLst>
      </pc:sldChg>
      <pc:sldChg chg="modSp">
        <pc:chgData name="David Drohan" userId="bd111efc-3a90-4169-a791-cb26685365d4" providerId="ADAL" clId="{F84C7158-BE30-A44A-892B-8B69503BE5FC}" dt="2019-10-17T11:17:43.208" v="306" actId="20577"/>
        <pc:sldMkLst>
          <pc:docMk/>
          <pc:sldMk cId="205058614" sldId="445"/>
        </pc:sldMkLst>
        <pc:spChg chg="mod">
          <ac:chgData name="David Drohan" userId="bd111efc-3a90-4169-a791-cb26685365d4" providerId="ADAL" clId="{F84C7158-BE30-A44A-892B-8B69503BE5FC}" dt="2019-10-17T11:17:43.208" v="306" actId="20577"/>
          <ac:spMkLst>
            <pc:docMk/>
            <pc:sldMk cId="205058614" sldId="445"/>
            <ac:spMk id="86" creationId="{00000000-0000-0000-0000-000000000000}"/>
          </ac:spMkLst>
        </pc:spChg>
      </pc:sldChg>
      <pc:sldChg chg="modSp">
        <pc:chgData name="David Drohan" userId="bd111efc-3a90-4169-a791-cb26685365d4" providerId="ADAL" clId="{F84C7158-BE30-A44A-892B-8B69503BE5FC}" dt="2019-10-17T08:36:50.647" v="147" actId="20577"/>
        <pc:sldMkLst>
          <pc:docMk/>
          <pc:sldMk cId="986567806" sldId="447"/>
        </pc:sldMkLst>
        <pc:spChg chg="mod">
          <ac:chgData name="David Drohan" userId="bd111efc-3a90-4169-a791-cb26685365d4" providerId="ADAL" clId="{F84C7158-BE30-A44A-892B-8B69503BE5FC}" dt="2019-10-17T08:36:50.647" v="147" actId="20577"/>
          <ac:spMkLst>
            <pc:docMk/>
            <pc:sldMk cId="986567806" sldId="447"/>
            <ac:spMk id="161" creationId="{00000000-0000-0000-0000-000000000000}"/>
          </ac:spMkLst>
        </pc:spChg>
      </pc:sldChg>
      <pc:sldChg chg="del">
        <pc:chgData name="David Drohan" userId="bd111efc-3a90-4169-a791-cb26685365d4" providerId="ADAL" clId="{F84C7158-BE30-A44A-892B-8B69503BE5FC}" dt="2019-10-17T08:37:05.317" v="150" actId="2696"/>
        <pc:sldMkLst>
          <pc:docMk/>
          <pc:sldMk cId="2695003268" sldId="449"/>
        </pc:sldMkLst>
      </pc:sldChg>
      <pc:sldChg chg="del">
        <pc:chgData name="David Drohan" userId="bd111efc-3a90-4169-a791-cb26685365d4" providerId="ADAL" clId="{F84C7158-BE30-A44A-892B-8B69503BE5FC}" dt="2019-10-17T08:37:05.748" v="151" actId="2696"/>
        <pc:sldMkLst>
          <pc:docMk/>
          <pc:sldMk cId="1501179864" sldId="450"/>
        </pc:sldMkLst>
      </pc:sldChg>
      <pc:sldChg chg="del">
        <pc:chgData name="David Drohan" userId="bd111efc-3a90-4169-a791-cb26685365d4" providerId="ADAL" clId="{F84C7158-BE30-A44A-892B-8B69503BE5FC}" dt="2019-10-17T08:37:06.097" v="152" actId="2696"/>
        <pc:sldMkLst>
          <pc:docMk/>
          <pc:sldMk cId="377376730" sldId="451"/>
        </pc:sldMkLst>
      </pc:sldChg>
      <pc:sldChg chg="del">
        <pc:chgData name="David Drohan" userId="bd111efc-3a90-4169-a791-cb26685365d4" providerId="ADAL" clId="{F84C7158-BE30-A44A-892B-8B69503BE5FC}" dt="2019-10-17T08:37:06.443" v="153" actId="2696"/>
        <pc:sldMkLst>
          <pc:docMk/>
          <pc:sldMk cId="3184771522" sldId="452"/>
        </pc:sldMkLst>
      </pc:sldChg>
      <pc:sldChg chg="del">
        <pc:chgData name="David Drohan" userId="bd111efc-3a90-4169-a791-cb26685365d4" providerId="ADAL" clId="{F84C7158-BE30-A44A-892B-8B69503BE5FC}" dt="2019-10-17T08:37:04.243" v="148" actId="2696"/>
        <pc:sldMkLst>
          <pc:docMk/>
          <pc:sldMk cId="1136434510" sldId="453"/>
        </pc:sldMkLst>
      </pc:sldChg>
      <pc:sldChg chg="del">
        <pc:chgData name="David Drohan" userId="bd111efc-3a90-4169-a791-cb26685365d4" providerId="ADAL" clId="{F84C7158-BE30-A44A-892B-8B69503BE5FC}" dt="2019-10-17T08:37:04.872" v="149" actId="2696"/>
        <pc:sldMkLst>
          <pc:docMk/>
          <pc:sldMk cId="1622911832" sldId="454"/>
        </pc:sldMkLst>
      </pc:sldChg>
      <pc:sldChg chg="del">
        <pc:chgData name="David Drohan" userId="bd111efc-3a90-4169-a791-cb26685365d4" providerId="ADAL" clId="{F84C7158-BE30-A44A-892B-8B69503BE5FC}" dt="2019-10-17T08:37:09.430" v="156" actId="2696"/>
        <pc:sldMkLst>
          <pc:docMk/>
          <pc:sldMk cId="4092985347" sldId="455"/>
        </pc:sldMkLst>
      </pc:sldChg>
      <pc:sldChg chg="del">
        <pc:chgData name="David Drohan" userId="bd111efc-3a90-4169-a791-cb26685365d4" providerId="ADAL" clId="{F84C7158-BE30-A44A-892B-8B69503BE5FC}" dt="2019-10-17T08:37:09.954" v="157" actId="2696"/>
        <pc:sldMkLst>
          <pc:docMk/>
          <pc:sldMk cId="1379328322" sldId="456"/>
        </pc:sldMkLst>
      </pc:sldChg>
      <pc:sldChg chg="del">
        <pc:chgData name="David Drohan" userId="bd111efc-3a90-4169-a791-cb26685365d4" providerId="ADAL" clId="{F84C7158-BE30-A44A-892B-8B69503BE5FC}" dt="2019-10-17T08:37:10.422" v="158" actId="2696"/>
        <pc:sldMkLst>
          <pc:docMk/>
          <pc:sldMk cId="1611141877" sldId="457"/>
        </pc:sldMkLst>
      </pc:sldChg>
      <pc:sldChg chg="del">
        <pc:chgData name="David Drohan" userId="bd111efc-3a90-4169-a791-cb26685365d4" providerId="ADAL" clId="{F84C7158-BE30-A44A-892B-8B69503BE5FC}" dt="2019-10-17T08:37:10.998" v="159" actId="2696"/>
        <pc:sldMkLst>
          <pc:docMk/>
          <pc:sldMk cId="612546886" sldId="458"/>
        </pc:sldMkLst>
      </pc:sldChg>
      <pc:sldChg chg="del">
        <pc:chgData name="David Drohan" userId="bd111efc-3a90-4169-a791-cb26685365d4" providerId="ADAL" clId="{F84C7158-BE30-A44A-892B-8B69503BE5FC}" dt="2019-10-17T08:37:11.543" v="160" actId="2696"/>
        <pc:sldMkLst>
          <pc:docMk/>
          <pc:sldMk cId="2247309249" sldId="459"/>
        </pc:sldMkLst>
      </pc:sldChg>
      <pc:sldChg chg="del">
        <pc:chgData name="David Drohan" userId="bd111efc-3a90-4169-a791-cb26685365d4" providerId="ADAL" clId="{F84C7158-BE30-A44A-892B-8B69503BE5FC}" dt="2019-10-17T08:37:12.107" v="161" actId="2696"/>
        <pc:sldMkLst>
          <pc:docMk/>
          <pc:sldMk cId="1498127417" sldId="460"/>
        </pc:sldMkLst>
      </pc:sldChg>
      <pc:sldChg chg="modSp">
        <pc:chgData name="David Drohan" userId="bd111efc-3a90-4169-a791-cb26685365d4" providerId="ADAL" clId="{F84C7158-BE30-A44A-892B-8B69503BE5FC}" dt="2019-10-17T08:37:53.808" v="207" actId="1036"/>
        <pc:sldMkLst>
          <pc:docMk/>
          <pc:sldMk cId="3964859398" sldId="461"/>
        </pc:sldMkLst>
        <pc:spChg chg="mod">
          <ac:chgData name="David Drohan" userId="bd111efc-3a90-4169-a791-cb26685365d4" providerId="ADAL" clId="{F84C7158-BE30-A44A-892B-8B69503BE5FC}" dt="2019-10-17T08:37:53.808" v="207" actId="1036"/>
          <ac:spMkLst>
            <pc:docMk/>
            <pc:sldMk cId="3964859398" sldId="461"/>
            <ac:spMk id="2" creationId="{00000000-0000-0000-0000-000000000000}"/>
          </ac:spMkLst>
        </pc:spChg>
      </pc:sldChg>
      <pc:sldChg chg="modSp add">
        <pc:chgData name="David Drohan" userId="bd111efc-3a90-4169-a791-cb26685365d4" providerId="ADAL" clId="{F84C7158-BE30-A44A-892B-8B69503BE5FC}" dt="2019-10-17T12:53:08.062" v="308" actId="20577"/>
        <pc:sldMkLst>
          <pc:docMk/>
          <pc:sldMk cId="1248139061" sldId="462"/>
        </pc:sldMkLst>
        <pc:spChg chg="mod">
          <ac:chgData name="David Drohan" userId="bd111efc-3a90-4169-a791-cb26685365d4" providerId="ADAL" clId="{F84C7158-BE30-A44A-892B-8B69503BE5FC}" dt="2019-10-17T08:38:43.532" v="216" actId="20577"/>
          <ac:spMkLst>
            <pc:docMk/>
            <pc:sldMk cId="1248139061" sldId="462"/>
            <ac:spMk id="85" creationId="{00000000-0000-0000-0000-000000000000}"/>
          </ac:spMkLst>
        </pc:spChg>
        <pc:spChg chg="mod">
          <ac:chgData name="David Drohan" userId="bd111efc-3a90-4169-a791-cb26685365d4" providerId="ADAL" clId="{F84C7158-BE30-A44A-892B-8B69503BE5FC}" dt="2019-10-17T12:53:08.062" v="308" actId="20577"/>
          <ac:spMkLst>
            <pc:docMk/>
            <pc:sldMk cId="1248139061" sldId="462"/>
            <ac:spMk id="86" creationId="{00000000-0000-0000-0000-000000000000}"/>
          </ac:spMkLst>
        </pc:spChg>
      </pc:sldChg>
      <pc:sldChg chg="modSp add">
        <pc:chgData name="David Drohan" userId="bd111efc-3a90-4169-a791-cb26685365d4" providerId="ADAL" clId="{F84C7158-BE30-A44A-892B-8B69503BE5FC}" dt="2019-10-17T08:42:42.201" v="291" actId="207"/>
        <pc:sldMkLst>
          <pc:docMk/>
          <pc:sldMk cId="2479386487" sldId="463"/>
        </pc:sldMkLst>
        <pc:spChg chg="mod">
          <ac:chgData name="David Drohan" userId="bd111efc-3a90-4169-a791-cb26685365d4" providerId="ADAL" clId="{F84C7158-BE30-A44A-892B-8B69503BE5FC}" dt="2019-10-17T08:42:42.201" v="291" actId="207"/>
          <ac:spMkLst>
            <pc:docMk/>
            <pc:sldMk cId="2479386487" sldId="463"/>
            <ac:spMk id="86" creationId="{00000000-0000-0000-0000-000000000000}"/>
          </ac:spMkLst>
        </pc:spChg>
      </pc:sldChg>
      <pc:sldChg chg="modSp add">
        <pc:chgData name="David Drohan" userId="bd111efc-3a90-4169-a791-cb26685365d4" providerId="ADAL" clId="{F84C7158-BE30-A44A-892B-8B69503BE5FC}" dt="2019-10-17T08:43:21.685" v="294" actId="27636"/>
        <pc:sldMkLst>
          <pc:docMk/>
          <pc:sldMk cId="2719199054" sldId="464"/>
        </pc:sldMkLst>
        <pc:spChg chg="mod">
          <ac:chgData name="David Drohan" userId="bd111efc-3a90-4169-a791-cb26685365d4" providerId="ADAL" clId="{F84C7158-BE30-A44A-892B-8B69503BE5FC}" dt="2019-10-17T08:43:21.685" v="294" actId="27636"/>
          <ac:spMkLst>
            <pc:docMk/>
            <pc:sldMk cId="2719199054" sldId="464"/>
            <ac:spMk id="86" creationId="{00000000-0000-0000-0000-000000000000}"/>
          </ac:spMkLst>
        </pc:spChg>
      </pc:sldChg>
      <pc:sldChg chg="modSp add">
        <pc:chgData name="David Drohan" userId="bd111efc-3a90-4169-a791-cb26685365d4" providerId="ADAL" clId="{F84C7158-BE30-A44A-892B-8B69503BE5FC}" dt="2019-10-17T12:54:34.370" v="309" actId="20577"/>
        <pc:sldMkLst>
          <pc:docMk/>
          <pc:sldMk cId="4121810482" sldId="480"/>
        </pc:sldMkLst>
        <pc:spChg chg="mod">
          <ac:chgData name="David Drohan" userId="bd111efc-3a90-4169-a791-cb26685365d4" providerId="ADAL" clId="{F84C7158-BE30-A44A-892B-8B69503BE5FC}" dt="2019-10-17T12:54:34.370" v="309" actId="20577"/>
          <ac:spMkLst>
            <pc:docMk/>
            <pc:sldMk cId="4121810482" sldId="480"/>
            <ac:spMk id="3" creationId="{00000000-0000-0000-0000-000000000000}"/>
          </ac:spMkLst>
        </pc:spChg>
      </pc:sldChg>
      <pc:sldChg chg="add">
        <pc:chgData name="David Drohan" userId="bd111efc-3a90-4169-a791-cb26685365d4" providerId="ADAL" clId="{F84C7158-BE30-A44A-892B-8B69503BE5FC}" dt="2019-10-17T11:16:45.677" v="295"/>
        <pc:sldMkLst>
          <pc:docMk/>
          <pc:sldMk cId="1926189462" sldId="481"/>
        </pc:sldMkLst>
      </pc:sldChg>
      <pc:sldChg chg="add">
        <pc:chgData name="David Drohan" userId="bd111efc-3a90-4169-a791-cb26685365d4" providerId="ADAL" clId="{F84C7158-BE30-A44A-892B-8B69503BE5FC}" dt="2019-10-17T11:16:45.677" v="295"/>
        <pc:sldMkLst>
          <pc:docMk/>
          <pc:sldMk cId="2088187399" sldId="482"/>
        </pc:sldMkLst>
      </pc:sldChg>
      <pc:sldChg chg="add">
        <pc:chgData name="David Drohan" userId="bd111efc-3a90-4169-a791-cb26685365d4" providerId="ADAL" clId="{F84C7158-BE30-A44A-892B-8B69503BE5FC}" dt="2019-10-17T11:16:45.677" v="295"/>
        <pc:sldMkLst>
          <pc:docMk/>
          <pc:sldMk cId="3933926005" sldId="490"/>
        </pc:sldMkLst>
      </pc:sldChg>
      <pc:sldChg chg="add">
        <pc:chgData name="David Drohan" userId="bd111efc-3a90-4169-a791-cb26685365d4" providerId="ADAL" clId="{F84C7158-BE30-A44A-892B-8B69503BE5FC}" dt="2019-10-17T11:16:45.677" v="295"/>
        <pc:sldMkLst>
          <pc:docMk/>
          <pc:sldMk cId="3205516955" sldId="491"/>
        </pc:sldMkLst>
      </pc:sldChg>
      <pc:sldChg chg="add">
        <pc:chgData name="David Drohan" userId="bd111efc-3a90-4169-a791-cb26685365d4" providerId="ADAL" clId="{F84C7158-BE30-A44A-892B-8B69503BE5FC}" dt="2019-10-17T11:16:45.677" v="295"/>
        <pc:sldMkLst>
          <pc:docMk/>
          <pc:sldMk cId="1533846223" sldId="492"/>
        </pc:sldMkLst>
      </pc:sldChg>
      <pc:sldChg chg="add">
        <pc:chgData name="David Drohan" userId="bd111efc-3a90-4169-a791-cb26685365d4" providerId="ADAL" clId="{F84C7158-BE30-A44A-892B-8B69503BE5FC}" dt="2019-10-17T11:16:45.677" v="295"/>
        <pc:sldMkLst>
          <pc:docMk/>
          <pc:sldMk cId="1753234374" sldId="493"/>
        </pc:sldMkLst>
      </pc:sldChg>
      <pc:sldChg chg="add">
        <pc:chgData name="David Drohan" userId="bd111efc-3a90-4169-a791-cb26685365d4" providerId="ADAL" clId="{F84C7158-BE30-A44A-892B-8B69503BE5FC}" dt="2019-10-17T11:16:45.677" v="295"/>
        <pc:sldMkLst>
          <pc:docMk/>
          <pc:sldMk cId="1873964738" sldId="494"/>
        </pc:sldMkLst>
      </pc:sldChg>
      <pc:sldChg chg="add">
        <pc:chgData name="David Drohan" userId="bd111efc-3a90-4169-a791-cb26685365d4" providerId="ADAL" clId="{F84C7158-BE30-A44A-892B-8B69503BE5FC}" dt="2019-10-17T11:16:45.677" v="295"/>
        <pc:sldMkLst>
          <pc:docMk/>
          <pc:sldMk cId="3884253156" sldId="495"/>
        </pc:sldMkLst>
      </pc:sldChg>
      <pc:sldChg chg="add">
        <pc:chgData name="David Drohan" userId="bd111efc-3a90-4169-a791-cb26685365d4" providerId="ADAL" clId="{F84C7158-BE30-A44A-892B-8B69503BE5FC}" dt="2019-10-17T11:16:45.677" v="295"/>
        <pc:sldMkLst>
          <pc:docMk/>
          <pc:sldMk cId="2654126492" sldId="496"/>
        </pc:sldMkLst>
      </pc:sldChg>
      <pc:sldChg chg="add">
        <pc:chgData name="David Drohan" userId="bd111efc-3a90-4169-a791-cb26685365d4" providerId="ADAL" clId="{F84C7158-BE30-A44A-892B-8B69503BE5FC}" dt="2019-10-17T11:16:45.677" v="295"/>
        <pc:sldMkLst>
          <pc:docMk/>
          <pc:sldMk cId="2425825841" sldId="497"/>
        </pc:sldMkLst>
      </pc:sldChg>
      <pc:sldChg chg="add">
        <pc:chgData name="David Drohan" userId="bd111efc-3a90-4169-a791-cb26685365d4" providerId="ADAL" clId="{F84C7158-BE30-A44A-892B-8B69503BE5FC}" dt="2019-10-17T11:16:45.677" v="295"/>
        <pc:sldMkLst>
          <pc:docMk/>
          <pc:sldMk cId="2751279350" sldId="498"/>
        </pc:sldMkLst>
      </pc:sldChg>
      <pc:sldChg chg="add">
        <pc:chgData name="David Drohan" userId="bd111efc-3a90-4169-a791-cb26685365d4" providerId="ADAL" clId="{F84C7158-BE30-A44A-892B-8B69503BE5FC}" dt="2019-10-17T11:16:45.677" v="295"/>
        <pc:sldMkLst>
          <pc:docMk/>
          <pc:sldMk cId="2200895188" sldId="499"/>
        </pc:sldMkLst>
      </pc:sldChg>
      <pc:sldChg chg="add">
        <pc:chgData name="David Drohan" userId="bd111efc-3a90-4169-a791-cb26685365d4" providerId="ADAL" clId="{F84C7158-BE30-A44A-892B-8B69503BE5FC}" dt="2019-10-17T11:16:45.677" v="295"/>
        <pc:sldMkLst>
          <pc:docMk/>
          <pc:sldMk cId="1270681466" sldId="500"/>
        </pc:sldMkLst>
      </pc:sldChg>
      <pc:sldChg chg="add">
        <pc:chgData name="David Drohan" userId="bd111efc-3a90-4169-a791-cb26685365d4" providerId="ADAL" clId="{F84C7158-BE30-A44A-892B-8B69503BE5FC}" dt="2019-10-17T11:16:45.677" v="295"/>
        <pc:sldMkLst>
          <pc:docMk/>
          <pc:sldMk cId="2367500643" sldId="501"/>
        </pc:sldMkLst>
      </pc:sldChg>
      <pc:sldChg chg="add">
        <pc:chgData name="David Drohan" userId="bd111efc-3a90-4169-a791-cb26685365d4" providerId="ADAL" clId="{F84C7158-BE30-A44A-892B-8B69503BE5FC}" dt="2019-10-17T11:16:45.677" v="295"/>
        <pc:sldMkLst>
          <pc:docMk/>
          <pc:sldMk cId="3070319447" sldId="502"/>
        </pc:sldMkLst>
      </pc:sldChg>
      <pc:sldChg chg="add">
        <pc:chgData name="David Drohan" userId="bd111efc-3a90-4169-a791-cb26685365d4" providerId="ADAL" clId="{F84C7158-BE30-A44A-892B-8B69503BE5FC}" dt="2019-10-17T11:16:45.677" v="295"/>
        <pc:sldMkLst>
          <pc:docMk/>
          <pc:sldMk cId="4109291836" sldId="503"/>
        </pc:sldMkLst>
      </pc:sldChg>
      <pc:sldChg chg="add">
        <pc:chgData name="David Drohan" userId="bd111efc-3a90-4169-a791-cb26685365d4" providerId="ADAL" clId="{F84C7158-BE30-A44A-892B-8B69503BE5FC}" dt="2019-10-17T11:16:45.677" v="295"/>
        <pc:sldMkLst>
          <pc:docMk/>
          <pc:sldMk cId="1142774008" sldId="511"/>
        </pc:sldMkLst>
      </pc:sldChg>
      <pc:sldChg chg="add">
        <pc:chgData name="David Drohan" userId="bd111efc-3a90-4169-a791-cb26685365d4" providerId="ADAL" clId="{F84C7158-BE30-A44A-892B-8B69503BE5FC}" dt="2019-10-17T11:16:45.677" v="295"/>
        <pc:sldMkLst>
          <pc:docMk/>
          <pc:sldMk cId="4126639852" sldId="513"/>
        </pc:sldMkLst>
      </pc:sldChg>
      <pc:sldChg chg="add">
        <pc:chgData name="David Drohan" userId="bd111efc-3a90-4169-a791-cb26685365d4" providerId="ADAL" clId="{F84C7158-BE30-A44A-892B-8B69503BE5FC}" dt="2019-10-17T11:16:45.677" v="295"/>
        <pc:sldMkLst>
          <pc:docMk/>
          <pc:sldMk cId="2606799763" sldId="515"/>
        </pc:sldMkLst>
      </pc:sldChg>
    </pc:docChg>
  </pc:docChgLst>
  <pc:docChgLst>
    <pc:chgData name="David Drohan" userId="bd111efc-3a90-4169-a791-cb26685365d4" providerId="ADAL" clId="{CA450F12-8273-5344-B5A2-F7E3AEA2FA0D}"/>
    <pc:docChg chg="custSel addSld delSld modSld">
      <pc:chgData name="David Drohan" userId="bd111efc-3a90-4169-a791-cb26685365d4" providerId="ADAL" clId="{CA450F12-8273-5344-B5A2-F7E3AEA2FA0D}" dt="2019-10-09T06:17:51.080" v="390" actId="947"/>
      <pc:docMkLst>
        <pc:docMk/>
      </pc:docMkLst>
      <pc:sldChg chg="addSp delSp modSp add">
        <pc:chgData name="David Drohan" userId="bd111efc-3a90-4169-a791-cb26685365d4" providerId="ADAL" clId="{CA450F12-8273-5344-B5A2-F7E3AEA2FA0D}" dt="2019-10-09T06:16:40.199" v="389" actId="1036"/>
        <pc:sldMkLst>
          <pc:docMk/>
          <pc:sldMk cId="3964859398" sldId="461"/>
        </pc:sldMkLst>
        <pc:spChg chg="mod">
          <ac:chgData name="David Drohan" userId="bd111efc-3a90-4169-a791-cb26685365d4" providerId="ADAL" clId="{CA450F12-8273-5344-B5A2-F7E3AEA2FA0D}" dt="2019-10-09T06:16:40.199" v="389" actId="1036"/>
          <ac:spMkLst>
            <pc:docMk/>
            <pc:sldMk cId="3964859398" sldId="461"/>
            <ac:spMk id="2" creationId="{00000000-0000-0000-0000-000000000000}"/>
          </ac:spMkLst>
        </pc:spChg>
        <pc:spChg chg="del">
          <ac:chgData name="David Drohan" userId="bd111efc-3a90-4169-a791-cb26685365d4" providerId="ADAL" clId="{CA450F12-8273-5344-B5A2-F7E3AEA2FA0D}" dt="2019-10-09T06:15:17.371" v="330" actId="478"/>
          <ac:spMkLst>
            <pc:docMk/>
            <pc:sldMk cId="3964859398" sldId="461"/>
            <ac:spMk id="3" creationId="{00000000-0000-0000-0000-000000000000}"/>
          </ac:spMkLst>
        </pc:spChg>
        <pc:spChg chg="add del mod">
          <ac:chgData name="David Drohan" userId="bd111efc-3a90-4169-a791-cb26685365d4" providerId="ADAL" clId="{CA450F12-8273-5344-B5A2-F7E3AEA2FA0D}" dt="2019-10-09T06:15:19.947" v="331" actId="478"/>
          <ac:spMkLst>
            <pc:docMk/>
            <pc:sldMk cId="3964859398" sldId="461"/>
            <ac:spMk id="7" creationId="{CA5CE627-A250-0140-B8F3-6CC4BF714B5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149E08-5597-3E45-8582-EEB58189C482}" type="datetimeFigureOut">
              <a:rPr lang="en-US" smtClean="0"/>
              <a:t>10/22/19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69502-A57F-A84E-93AF-100B756C6324}" type="slidenum">
              <a:rPr lang="en-US" smtClean="0"/>
              <a:t>‹#›</a:t>
            </a:fld>
            <a:endParaRPr lang="en-US"/>
          </a:p>
        </p:txBody>
      </p:sp>
    </p:spTree>
    <p:extLst>
      <p:ext uri="{BB962C8B-B14F-4D97-AF65-F5344CB8AC3E}">
        <p14:creationId xmlns:p14="http://schemas.microsoft.com/office/powerpoint/2010/main" val="1498702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3" name="Shape 7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951493904"/>
      </p:ext>
    </p:extLst>
  </p:cSld>
  <p:clrMap bg1="lt1" tx1="dk1" bg2="lt2" tx2="dk2" accent1="accent1" accent2="accent2" accent3="accent3" accent4="accent4" accent5="accent5" accent6="accent6" hlink="hlink" folHlink="folHlink"/>
  <p:hf hdr="0" ftr="0" dt="0"/>
  <p:notesStyle>
    <a:lvl1pPr defTabSz="287012">
      <a:lnSpc>
        <a:spcPct val="125000"/>
      </a:lnSpc>
      <a:defRPr sz="1500">
        <a:latin typeface="Avenir Roman"/>
        <a:ea typeface="Avenir Roman"/>
        <a:cs typeface="Avenir Roman"/>
        <a:sym typeface="Avenir Roman"/>
      </a:defRPr>
    </a:lvl1pPr>
    <a:lvl2pPr indent="143505" defTabSz="287012">
      <a:lnSpc>
        <a:spcPct val="125000"/>
      </a:lnSpc>
      <a:defRPr sz="1500">
        <a:latin typeface="Avenir Roman"/>
        <a:ea typeface="Avenir Roman"/>
        <a:cs typeface="Avenir Roman"/>
        <a:sym typeface="Avenir Roman"/>
      </a:defRPr>
    </a:lvl2pPr>
    <a:lvl3pPr indent="287012" defTabSz="287012">
      <a:lnSpc>
        <a:spcPct val="125000"/>
      </a:lnSpc>
      <a:defRPr sz="1500">
        <a:latin typeface="Avenir Roman"/>
        <a:ea typeface="Avenir Roman"/>
        <a:cs typeface="Avenir Roman"/>
        <a:sym typeface="Avenir Roman"/>
      </a:defRPr>
    </a:lvl3pPr>
    <a:lvl4pPr indent="430517" defTabSz="287012">
      <a:lnSpc>
        <a:spcPct val="125000"/>
      </a:lnSpc>
      <a:defRPr sz="1500">
        <a:latin typeface="Avenir Roman"/>
        <a:ea typeface="Avenir Roman"/>
        <a:cs typeface="Avenir Roman"/>
        <a:sym typeface="Avenir Roman"/>
      </a:defRPr>
    </a:lvl4pPr>
    <a:lvl5pPr indent="574022" defTabSz="287012">
      <a:lnSpc>
        <a:spcPct val="125000"/>
      </a:lnSpc>
      <a:defRPr sz="1500">
        <a:latin typeface="Avenir Roman"/>
        <a:ea typeface="Avenir Roman"/>
        <a:cs typeface="Avenir Roman"/>
        <a:sym typeface="Avenir Roman"/>
      </a:defRPr>
    </a:lvl5pPr>
    <a:lvl6pPr indent="717528" defTabSz="287012">
      <a:lnSpc>
        <a:spcPct val="125000"/>
      </a:lnSpc>
      <a:defRPr sz="1500">
        <a:latin typeface="Avenir Roman"/>
        <a:ea typeface="Avenir Roman"/>
        <a:cs typeface="Avenir Roman"/>
        <a:sym typeface="Avenir Roman"/>
      </a:defRPr>
    </a:lvl6pPr>
    <a:lvl7pPr indent="861034" defTabSz="287012">
      <a:lnSpc>
        <a:spcPct val="125000"/>
      </a:lnSpc>
      <a:defRPr sz="1500">
        <a:latin typeface="Avenir Roman"/>
        <a:ea typeface="Avenir Roman"/>
        <a:cs typeface="Avenir Roman"/>
        <a:sym typeface="Avenir Roman"/>
      </a:defRPr>
    </a:lvl7pPr>
    <a:lvl8pPr indent="1004539" defTabSz="287012">
      <a:lnSpc>
        <a:spcPct val="125000"/>
      </a:lnSpc>
      <a:defRPr sz="1500">
        <a:latin typeface="Avenir Roman"/>
        <a:ea typeface="Avenir Roman"/>
        <a:cs typeface="Avenir Roman"/>
        <a:sym typeface="Avenir Roman"/>
      </a:defRPr>
    </a:lvl8pPr>
    <a:lvl9pPr indent="1148045" defTabSz="287012">
      <a:lnSpc>
        <a:spcPct val="125000"/>
      </a:lnSpc>
      <a:defRPr sz="15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wit.ie" TargetMode="External"/><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Lab Title">
    <p:spTree>
      <p:nvGrpSpPr>
        <p:cNvPr id="1" name=""/>
        <p:cNvGrpSpPr/>
        <p:nvPr/>
      </p:nvGrpSpPr>
      <p:grpSpPr>
        <a:xfrm>
          <a:off x="0" y="0"/>
          <a:ext cx="0" cy="0"/>
          <a:chOff x="0" y="0"/>
          <a:chExt cx="0" cy="0"/>
        </a:xfrm>
      </p:grpSpPr>
      <p:sp>
        <p:nvSpPr>
          <p:cNvPr id="33" name="Shape 33"/>
          <p:cNvSpPr/>
          <p:nvPr/>
        </p:nvSpPr>
        <p:spPr>
          <a:xfrm flipV="1">
            <a:off x="638641" y="2302808"/>
            <a:ext cx="7889578" cy="1"/>
          </a:xfrm>
          <a:prstGeom prst="line">
            <a:avLst/>
          </a:prstGeom>
          <a:ln w="3175">
            <a:solidFill>
              <a:srgbClr val="919191"/>
            </a:solidFill>
            <a:miter lim="400000"/>
          </a:ln>
        </p:spPr>
        <p:txBody>
          <a:bodyPr lIns="0" tIns="0" rIns="0" bIns="0" anchor="ctr"/>
          <a:lstStyle/>
          <a:p>
            <a:pPr lvl="0" algn="l" defTabSz="286973">
              <a:defRPr sz="1100">
                <a:latin typeface="Helvetica"/>
                <a:ea typeface="Helvetica"/>
                <a:cs typeface="Helvetica"/>
                <a:sym typeface="Helvetica"/>
              </a:defRPr>
            </a:pPr>
            <a:endParaRPr sz="825"/>
          </a:p>
        </p:txBody>
      </p:sp>
      <p:sp>
        <p:nvSpPr>
          <p:cNvPr id="34" name="Shape 34"/>
          <p:cNvSpPr/>
          <p:nvPr/>
        </p:nvSpPr>
        <p:spPr>
          <a:xfrm>
            <a:off x="960162" y="2437733"/>
            <a:ext cx="1397819" cy="68326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r">
              <a:lnSpc>
                <a:spcPct val="80000"/>
              </a:lnSpc>
              <a:defRPr sz="1800"/>
            </a:pPr>
            <a:r>
              <a:rPr sz="2775" dirty="0">
                <a:solidFill>
                  <a:srgbClr val="AAAAAA"/>
                </a:solidFill>
                <a:latin typeface="Helvetica Neue UltraLight"/>
                <a:ea typeface="Helvetica Neue UltraLight"/>
                <a:cs typeface="Helvetica Neue UltraLight"/>
                <a:sym typeface="Helvetica Neue UltraLight"/>
              </a:rPr>
              <a:t>Produced</a:t>
            </a:r>
          </a:p>
          <a:p>
            <a:pPr lvl="0" algn="r">
              <a:lnSpc>
                <a:spcPct val="80000"/>
              </a:lnSpc>
              <a:defRPr sz="1800"/>
            </a:pPr>
            <a:r>
              <a:rPr sz="2775" dirty="0">
                <a:solidFill>
                  <a:srgbClr val="AAAAAA"/>
                </a:solidFill>
                <a:latin typeface="Helvetica Neue UltraLight"/>
                <a:ea typeface="Helvetica Neue UltraLight"/>
                <a:cs typeface="Helvetica Neue UltraLight"/>
                <a:sym typeface="Helvetica Neue UltraLight"/>
              </a:rPr>
              <a:t>by</a:t>
            </a:r>
          </a:p>
        </p:txBody>
      </p:sp>
      <p:grpSp>
        <p:nvGrpSpPr>
          <p:cNvPr id="38" name="Group 38"/>
          <p:cNvGrpSpPr/>
          <p:nvPr/>
        </p:nvGrpSpPr>
        <p:grpSpPr>
          <a:xfrm>
            <a:off x="2606508" y="3489276"/>
            <a:ext cx="3241478" cy="557188"/>
            <a:chOff x="0" y="0"/>
            <a:chExt cx="4610101" cy="1056592"/>
          </a:xfrm>
        </p:grpSpPr>
        <p:sp>
          <p:nvSpPr>
            <p:cNvPr id="35" name="Shape 35"/>
            <p:cNvSpPr/>
            <p:nvPr/>
          </p:nvSpPr>
          <p:spPr>
            <a:xfrm>
              <a:off x="0" y="0"/>
              <a:ext cx="4610101" cy="7350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l">
                <a:lnSpc>
                  <a:spcPct val="120000"/>
                </a:lnSpc>
                <a:defRPr sz="1800"/>
              </a:pPr>
              <a:r>
                <a:rPr sz="975">
                  <a:solidFill>
                    <a:srgbClr val="133455"/>
                  </a:solidFill>
                  <a:latin typeface="Helvetica Neue"/>
                  <a:ea typeface="Helvetica Neue"/>
                  <a:cs typeface="Helvetica Neue"/>
                  <a:sym typeface="Helvetica Neue"/>
                </a:rPr>
                <a:t>Department of Computing &amp; Mathematics</a:t>
              </a:r>
            </a:p>
            <a:p>
              <a:pPr lvl="0" algn="l">
                <a:lnSpc>
                  <a:spcPct val="120000"/>
                </a:lnSpc>
                <a:defRPr sz="1800"/>
              </a:pPr>
              <a:r>
                <a:rPr sz="975">
                  <a:solidFill>
                    <a:srgbClr val="133455"/>
                  </a:solidFill>
                  <a:latin typeface="Helvetica Neue"/>
                  <a:ea typeface="Helvetica Neue"/>
                  <a:cs typeface="Helvetica Neue"/>
                  <a:sym typeface="Helvetica Neue"/>
                </a:rPr>
                <a:t>Waterford Institute of Technology</a:t>
              </a:r>
            </a:p>
          </p:txBody>
        </p:sp>
        <p:sp>
          <p:nvSpPr>
            <p:cNvPr id="36" name="Shape 36"/>
            <p:cNvSpPr/>
            <p:nvPr/>
          </p:nvSpPr>
          <p:spPr>
            <a:xfrm>
              <a:off x="0" y="754707"/>
              <a:ext cx="1361922" cy="3018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l">
                <a:defRPr sz="1200">
                  <a:solidFill>
                    <a:srgbClr val="006699"/>
                  </a:solidFill>
                  <a:uFill>
                    <a:solidFill>
                      <a:srgbClr val="006699"/>
                    </a:solidFill>
                  </a:uFill>
                  <a:latin typeface="Helvetica Neue"/>
                  <a:ea typeface="Helvetica Neue"/>
                  <a:cs typeface="Helvetica Neue"/>
                  <a:sym typeface="Helvetica Neue"/>
                  <a:hlinkClick r:id="rId2"/>
                </a:defRPr>
              </a:lvl1pPr>
            </a:lstStyle>
            <a:p>
              <a:pPr lvl="0">
                <a:defRPr sz="1800">
                  <a:solidFill>
                    <a:srgbClr val="000000"/>
                  </a:solidFill>
                  <a:uFillTx/>
                </a:defRPr>
              </a:pPr>
              <a:r>
                <a:rPr sz="750">
                  <a:solidFill>
                    <a:srgbClr val="006699"/>
                  </a:solidFill>
                  <a:uFill>
                    <a:solidFill>
                      <a:srgbClr val="006699"/>
                    </a:solidFill>
                  </a:uFill>
                  <a:hlinkClick r:id="rId2"/>
                </a:rPr>
                <a:t>http://www.wit.ie</a:t>
              </a:r>
            </a:p>
          </p:txBody>
        </p:sp>
      </p:grpSp>
      <p:sp>
        <p:nvSpPr>
          <p:cNvPr id="39" name="Shape 39"/>
          <p:cNvSpPr>
            <a:spLocks noGrp="1"/>
          </p:cNvSpPr>
          <p:nvPr>
            <p:ph type="title"/>
          </p:nvPr>
        </p:nvSpPr>
        <p:spPr>
          <a:xfrm>
            <a:off x="625078" y="1249041"/>
            <a:ext cx="7893844" cy="542479"/>
          </a:xfrm>
          <a:prstGeom prst="rect">
            <a:avLst/>
          </a:prstGeom>
        </p:spPr>
        <p:txBody>
          <a:bodyPr lIns="0" tIns="0" rIns="0" bIns="0" anchor="ctr"/>
          <a:lstStyle>
            <a:lvl1pPr defTabSz="366688">
              <a:defRPr>
                <a:latin typeface="Helvetica Neue"/>
                <a:ea typeface="Helvetica Neue"/>
                <a:cs typeface="Helvetica Neue"/>
                <a:sym typeface="Helvetica Neue"/>
              </a:defRPr>
            </a:lvl1pPr>
          </a:lstStyle>
          <a:p>
            <a:pPr lvl="0">
              <a:defRPr sz="1800"/>
            </a:pPr>
            <a:r>
              <a:rPr sz="2775"/>
              <a:t>Title Text</a:t>
            </a:r>
          </a:p>
        </p:txBody>
      </p:sp>
      <p:sp>
        <p:nvSpPr>
          <p:cNvPr id="40" name="Shape 40"/>
          <p:cNvSpPr>
            <a:spLocks noGrp="1"/>
          </p:cNvSpPr>
          <p:nvPr>
            <p:ph type="body" idx="1"/>
          </p:nvPr>
        </p:nvSpPr>
        <p:spPr>
          <a:xfrm>
            <a:off x="2620863" y="2498081"/>
            <a:ext cx="4063008" cy="1044773"/>
          </a:xfrm>
          <a:prstGeom prst="rect">
            <a:avLst/>
          </a:prstGeom>
        </p:spPr>
        <p:txBody>
          <a:bodyPr lIns="0" tIns="0" rIns="0" bIns="0"/>
          <a:lstStyle>
            <a:lvl1pPr marL="0" indent="0" defTabSz="366688">
              <a:lnSpc>
                <a:spcPct val="120000"/>
              </a:lnSpc>
              <a:spcBef>
                <a:spcPts val="0"/>
              </a:spcBef>
              <a:buClrTx/>
              <a:buSzTx/>
              <a:buFontTx/>
              <a:buNone/>
              <a:defRPr sz="1125">
                <a:latin typeface="Helvetica Neue"/>
                <a:ea typeface="Helvetica Neue"/>
                <a:cs typeface="Helvetica Neue"/>
                <a:sym typeface="Helvetica Neue"/>
              </a:defRPr>
            </a:lvl1pPr>
            <a:lvl2pPr marL="0" indent="0" defTabSz="366688">
              <a:lnSpc>
                <a:spcPct val="120000"/>
              </a:lnSpc>
              <a:spcBef>
                <a:spcPts val="0"/>
              </a:spcBef>
              <a:buClrTx/>
              <a:buSzTx/>
              <a:buFontTx/>
              <a:buNone/>
              <a:defRPr sz="1125">
                <a:latin typeface="Helvetica Neue"/>
                <a:ea typeface="Helvetica Neue"/>
                <a:cs typeface="Helvetica Neue"/>
                <a:sym typeface="Helvetica Neue"/>
              </a:defRPr>
            </a:lvl2pPr>
            <a:lvl3pPr marL="0" indent="0" defTabSz="366688">
              <a:lnSpc>
                <a:spcPct val="120000"/>
              </a:lnSpc>
              <a:spcBef>
                <a:spcPts val="0"/>
              </a:spcBef>
              <a:buClrTx/>
              <a:buSzTx/>
              <a:buFontTx/>
              <a:buNone/>
              <a:defRPr sz="1125">
                <a:latin typeface="Helvetica Neue"/>
                <a:ea typeface="Helvetica Neue"/>
                <a:cs typeface="Helvetica Neue"/>
                <a:sym typeface="Helvetica Neue"/>
              </a:defRPr>
            </a:lvl3pPr>
            <a:lvl4pPr marL="0" indent="0" defTabSz="366688">
              <a:lnSpc>
                <a:spcPct val="120000"/>
              </a:lnSpc>
              <a:spcBef>
                <a:spcPts val="0"/>
              </a:spcBef>
              <a:buClrTx/>
              <a:buSzTx/>
              <a:buFontTx/>
              <a:buNone/>
              <a:defRPr sz="1125">
                <a:latin typeface="Helvetica Neue"/>
                <a:ea typeface="Helvetica Neue"/>
                <a:cs typeface="Helvetica Neue"/>
                <a:sym typeface="Helvetica Neue"/>
              </a:defRPr>
            </a:lvl4pPr>
            <a:lvl5pPr marL="0" indent="0" defTabSz="366688">
              <a:lnSpc>
                <a:spcPct val="120000"/>
              </a:lnSpc>
              <a:spcBef>
                <a:spcPts val="0"/>
              </a:spcBef>
              <a:buClrTx/>
              <a:buSzTx/>
              <a:buFontTx/>
              <a:buNone/>
              <a:defRPr sz="1125">
                <a:latin typeface="Helvetica Neue"/>
                <a:ea typeface="Helvetica Neue"/>
                <a:cs typeface="Helvetica Neue"/>
                <a:sym typeface="Helvetica Neue"/>
              </a:defRPr>
            </a:lvl5pPr>
          </a:lstStyle>
          <a:p>
            <a:pPr lvl="0"/>
            <a:r>
              <a:t>Body Level One</a:t>
            </a:r>
          </a:p>
          <a:p>
            <a:pPr lvl="1"/>
            <a:r>
              <a:t>Body Level Two</a:t>
            </a:r>
          </a:p>
          <a:p>
            <a:pPr lvl="2"/>
            <a:r>
              <a:t>Body Level Three</a:t>
            </a:r>
          </a:p>
          <a:p>
            <a:pPr lvl="3"/>
            <a:r>
              <a:t>Body Level Four</a:t>
            </a:r>
          </a:p>
          <a:p>
            <a:pPr lvl="4"/>
            <a:r>
              <a:t>Body Level Five</a:t>
            </a:r>
          </a:p>
        </p:txBody>
      </p:sp>
      <p:pic>
        <p:nvPicPr>
          <p:cNvPr id="11" name="Picture 3">
            <a:extLst>
              <a:ext uri="{FF2B5EF4-FFF2-40B4-BE49-F238E27FC236}">
                <a16:creationId xmlns:a16="http://schemas.microsoft.com/office/drawing/2014/main" id="{42F35009-F845-1B4A-861B-AA2F12F000D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5078" y="4332786"/>
            <a:ext cx="3250575" cy="73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close up of a toy&#13;&#10;&#13;&#10;Description automatically generated">
            <a:extLst>
              <a:ext uri="{FF2B5EF4-FFF2-40B4-BE49-F238E27FC236}">
                <a16:creationId xmlns:a16="http://schemas.microsoft.com/office/drawing/2014/main" id="{86E5BA18-895F-6845-8431-5E9D0FB608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79971" y="4300772"/>
            <a:ext cx="628034" cy="772482"/>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44" name="Shape 44"/>
          <p:cNvSpPr/>
          <p:nvPr/>
        </p:nvSpPr>
        <p:spPr>
          <a:xfrm>
            <a:off x="401836" y="2504778"/>
            <a:ext cx="8344755" cy="68"/>
          </a:xfrm>
          <a:prstGeom prst="rect">
            <a:avLst/>
          </a:prstGeom>
          <a:ln w="3175">
            <a:solidFill>
              <a:srgbClr val="9A9A9A"/>
            </a:solidFill>
            <a:miter lim="400000"/>
          </a:ln>
        </p:spPr>
        <p:txBody>
          <a:bodyPr lIns="0" tIns="0" rIns="0" bIns="0" anchor="ctr"/>
          <a:lstStyle/>
          <a:p>
            <a:pPr lvl="0" algn="l" defTabSz="286973">
              <a:defRPr sz="1100">
                <a:latin typeface="Helvetica"/>
                <a:ea typeface="Helvetica"/>
                <a:cs typeface="Helvetica"/>
                <a:sym typeface="Helvetica"/>
              </a:defRPr>
            </a:pPr>
            <a:endParaRPr sz="825"/>
          </a:p>
        </p:txBody>
      </p:sp>
      <p:sp>
        <p:nvSpPr>
          <p:cNvPr id="45" name="Shape 45"/>
          <p:cNvSpPr>
            <a:spLocks noGrp="1"/>
          </p:cNvSpPr>
          <p:nvPr>
            <p:ph type="title"/>
          </p:nvPr>
        </p:nvSpPr>
        <p:spPr>
          <a:xfrm>
            <a:off x="401836" y="696516"/>
            <a:ext cx="8340328" cy="1674317"/>
          </a:xfrm>
          <a:prstGeom prst="rect">
            <a:avLst/>
          </a:prstGeom>
        </p:spPr>
        <p:txBody>
          <a:bodyPr lIns="0" tIns="0" rIns="0" bIns="0">
            <a:normAutofit/>
          </a:bodyPr>
          <a:lstStyle>
            <a:lvl1pPr defTabSz="366688">
              <a:defRPr sz="2400"/>
            </a:lvl1pPr>
          </a:lstStyle>
          <a:p>
            <a:pPr lvl="0">
              <a:defRPr sz="1800"/>
            </a:pPr>
            <a:r>
              <a:rPr sz="2400"/>
              <a:t>Title Text</a:t>
            </a:r>
          </a:p>
        </p:txBody>
      </p:sp>
      <p:sp>
        <p:nvSpPr>
          <p:cNvPr id="46" name="Shape 46"/>
          <p:cNvSpPr>
            <a:spLocks noGrp="1"/>
          </p:cNvSpPr>
          <p:nvPr>
            <p:ph type="body" idx="1"/>
          </p:nvPr>
        </p:nvSpPr>
        <p:spPr>
          <a:xfrm>
            <a:off x="401836" y="2645421"/>
            <a:ext cx="8340328" cy="535781"/>
          </a:xfrm>
          <a:prstGeom prst="rect">
            <a:avLst/>
          </a:prstGeom>
        </p:spPr>
        <p:txBody>
          <a:bodyPr lIns="0" tIns="0" rIns="0" bIns="0">
            <a:normAutofit/>
          </a:bodyPr>
          <a:lstStyle>
            <a:lvl1pPr marL="0" indent="0" defTabSz="366688">
              <a:spcBef>
                <a:spcPts val="0"/>
              </a:spcBef>
              <a:buClrTx/>
              <a:buSzTx/>
              <a:buFontTx/>
              <a:buNone/>
              <a:defRPr sz="1500">
                <a:solidFill>
                  <a:srgbClr val="747474"/>
                </a:solidFill>
                <a:latin typeface="Helvetica Neue"/>
                <a:ea typeface="Helvetica Neue"/>
                <a:cs typeface="Helvetica Neue"/>
                <a:sym typeface="Helvetica Neue"/>
              </a:defRPr>
            </a:lvl1pPr>
            <a:lvl2pPr marL="0" indent="143486" defTabSz="366688">
              <a:spcBef>
                <a:spcPts val="0"/>
              </a:spcBef>
              <a:buClrTx/>
              <a:buSzTx/>
              <a:buFontTx/>
              <a:buNone/>
              <a:defRPr sz="1500">
                <a:solidFill>
                  <a:srgbClr val="747474"/>
                </a:solidFill>
                <a:latin typeface="Helvetica Neue"/>
                <a:ea typeface="Helvetica Neue"/>
                <a:cs typeface="Helvetica Neue"/>
                <a:sym typeface="Helvetica Neue"/>
              </a:defRPr>
            </a:lvl2pPr>
            <a:lvl3pPr marL="0" indent="286973" defTabSz="366688">
              <a:spcBef>
                <a:spcPts val="0"/>
              </a:spcBef>
              <a:buClrTx/>
              <a:buSzTx/>
              <a:buFontTx/>
              <a:buNone/>
              <a:defRPr sz="1500">
                <a:solidFill>
                  <a:srgbClr val="747474"/>
                </a:solidFill>
                <a:latin typeface="Helvetica Neue"/>
                <a:ea typeface="Helvetica Neue"/>
                <a:cs typeface="Helvetica Neue"/>
                <a:sym typeface="Helvetica Neue"/>
              </a:defRPr>
            </a:lvl3pPr>
            <a:lvl4pPr marL="0" indent="430460" defTabSz="366688">
              <a:spcBef>
                <a:spcPts val="0"/>
              </a:spcBef>
              <a:buClrTx/>
              <a:buSzTx/>
              <a:buFontTx/>
              <a:buNone/>
              <a:defRPr sz="1500">
                <a:solidFill>
                  <a:srgbClr val="747474"/>
                </a:solidFill>
                <a:latin typeface="Helvetica Neue"/>
                <a:ea typeface="Helvetica Neue"/>
                <a:cs typeface="Helvetica Neue"/>
                <a:sym typeface="Helvetica Neue"/>
              </a:defRPr>
            </a:lvl4pPr>
            <a:lvl5pPr marL="0" indent="573946" defTabSz="366688">
              <a:spcBef>
                <a:spcPts val="0"/>
              </a:spcBef>
              <a:buClrTx/>
              <a:buSzTx/>
              <a:buFontTx/>
              <a:buNone/>
              <a:defRPr sz="1500">
                <a:solidFill>
                  <a:srgbClr val="747474"/>
                </a:solidFill>
                <a:latin typeface="Helvetica Neue"/>
                <a:ea typeface="Helvetica Neue"/>
                <a:cs typeface="Helvetica Neue"/>
                <a:sym typeface="Helvetica Neue"/>
              </a:defRPr>
            </a:lvl5pPr>
          </a:lstStyle>
          <a:p>
            <a:pPr lvl="0">
              <a:defRPr sz="1800">
                <a:solidFill>
                  <a:srgbClr val="000000"/>
                </a:solidFill>
              </a:defRPr>
            </a:pPr>
            <a:r>
              <a:rPr sz="1500">
                <a:solidFill>
                  <a:srgbClr val="747474"/>
                </a:solidFill>
              </a:rPr>
              <a:t>Body Level One</a:t>
            </a:r>
          </a:p>
          <a:p>
            <a:pPr lvl="1">
              <a:defRPr sz="1800">
                <a:solidFill>
                  <a:srgbClr val="000000"/>
                </a:solidFill>
              </a:defRPr>
            </a:pPr>
            <a:r>
              <a:rPr sz="1500">
                <a:solidFill>
                  <a:srgbClr val="747474"/>
                </a:solidFill>
              </a:rPr>
              <a:t>Body Level Two</a:t>
            </a:r>
          </a:p>
          <a:p>
            <a:pPr lvl="2">
              <a:defRPr sz="1800">
                <a:solidFill>
                  <a:srgbClr val="000000"/>
                </a:solidFill>
              </a:defRPr>
            </a:pPr>
            <a:r>
              <a:rPr sz="1500">
                <a:solidFill>
                  <a:srgbClr val="747474"/>
                </a:solidFill>
              </a:rPr>
              <a:t>Body Level Three</a:t>
            </a:r>
          </a:p>
          <a:p>
            <a:pPr lvl="3">
              <a:defRPr sz="1800">
                <a:solidFill>
                  <a:srgbClr val="000000"/>
                </a:solidFill>
              </a:defRPr>
            </a:pPr>
            <a:r>
              <a:rPr sz="1500">
                <a:solidFill>
                  <a:srgbClr val="747474"/>
                </a:solidFill>
              </a:rPr>
              <a:t>Body Level Four</a:t>
            </a:r>
          </a:p>
          <a:p>
            <a:pPr lvl="4">
              <a:defRPr sz="1800">
                <a:solidFill>
                  <a:srgbClr val="000000"/>
                </a:solidFill>
              </a:defRPr>
            </a:pPr>
            <a:r>
              <a:rPr sz="1500">
                <a:solidFill>
                  <a:srgbClr val="747474"/>
                </a:solidFill>
              </a:rPr>
              <a:t>Body Level Five</a:t>
            </a:r>
          </a:p>
        </p:txBody>
      </p:sp>
      <p:sp>
        <p:nvSpPr>
          <p:cNvPr id="5" name="Rectangle 4"/>
          <p:cNvSpPr/>
          <p:nvPr userDrawn="1"/>
        </p:nvSpPr>
        <p:spPr>
          <a:xfrm>
            <a:off x="11" y="4902399"/>
            <a:ext cx="9143989" cy="241102"/>
          </a:xfrm>
          <a:prstGeom prst="rect">
            <a:avLst/>
          </a:prstGeom>
          <a:solidFill>
            <a:srgbClr val="0E964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userDrawn="1"/>
        </p:nvSpPr>
        <p:spPr>
          <a:xfrm>
            <a:off x="21" y="4867339"/>
            <a:ext cx="9143978" cy="35060"/>
          </a:xfrm>
          <a:prstGeom prst="rect">
            <a:avLst/>
          </a:prstGeom>
          <a:solidFill>
            <a:srgbClr val="FDE11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lvl1pPr>
              <a:defRPr b="1">
                <a:solidFill>
                  <a:srgbClr val="C00000"/>
                </a:solidFill>
              </a:defRPr>
            </a:lvl1pPr>
          </a:lstStyle>
          <a:p>
            <a:pPr lvl="0">
              <a:defRPr sz="1800"/>
            </a:pPr>
            <a:r>
              <a:rPr sz="2775" dirty="0"/>
              <a:t>Title Text</a:t>
            </a:r>
          </a:p>
        </p:txBody>
      </p:sp>
      <p:sp>
        <p:nvSpPr>
          <p:cNvPr id="49" name="Shape 49"/>
          <p:cNvSpPr>
            <a:spLocks noGrp="1"/>
          </p:cNvSpPr>
          <p:nvPr>
            <p:ph type="body" idx="1"/>
          </p:nvPr>
        </p:nvSpPr>
        <p:spPr>
          <a:prstGeom prst="rect">
            <a:avLst/>
          </a:prstGeom>
        </p:spPr>
        <p:txBody>
          <a:body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50" name="Shape 50"/>
          <p:cNvSpPr>
            <a:spLocks noGrp="1"/>
          </p:cNvSpPr>
          <p:nvPr>
            <p:ph type="sldNum" sz="quarter" idx="2"/>
          </p:nvPr>
        </p:nvSpPr>
        <p:spPr>
          <a:xfrm>
            <a:off x="6553201" y="4875912"/>
            <a:ext cx="1905000" cy="283023"/>
          </a:xfrm>
          <a:prstGeom prst="rect">
            <a:avLst/>
          </a:prstGeom>
        </p:spPr>
        <p:txBody>
          <a:bodyPr/>
          <a:lstStyle/>
          <a:p>
            <a:pPr lvl="0"/>
            <a:fld id="{86CB4B4D-7CA3-9044-876B-883B54F8677D}" type="slidenum">
              <a:t>‹#›</a:t>
            </a:fld>
            <a:endParaRPr dirty="0"/>
          </a:p>
        </p:txBody>
      </p:sp>
      <p:sp>
        <p:nvSpPr>
          <p:cNvPr id="5" name="Rectangle 66"/>
          <p:cNvSpPr>
            <a:spLocks noGrp="1" noChangeArrowheads="1"/>
          </p:cNvSpPr>
          <p:nvPr>
            <p:ph type="ftr" sz="quarter" idx="3"/>
          </p:nvPr>
        </p:nvSpPr>
        <p:spPr bwMode="auto">
          <a:xfrm>
            <a:off x="3214688" y="4895886"/>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latin typeface="Helvetica Neue Light"/>
                <a:cs typeface="Helvetica Neue Light"/>
              </a:defRPr>
            </a:lvl1pPr>
          </a:lstStyle>
          <a:p>
            <a:r>
              <a:rPr lang="en-IE"/>
              <a:t>Android Networking</a:t>
            </a:r>
            <a:endParaRPr lang="en-IE"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a:spLocks noGrp="1"/>
          </p:cNvSpPr>
          <p:nvPr>
            <p:ph type="title"/>
          </p:nvPr>
        </p:nvSpPr>
        <p:spPr>
          <a:prstGeom prst="rect">
            <a:avLst/>
          </a:prstGeom>
        </p:spPr>
        <p:txBody>
          <a:bodyPr/>
          <a:lstStyle/>
          <a:p>
            <a:r>
              <a:t>Title Text</a:t>
            </a:r>
          </a:p>
        </p:txBody>
      </p:sp>
      <p:sp>
        <p:nvSpPr>
          <p:cNvPr id="53" name="Slide Number"/>
          <p:cNvSpPr>
            <a:spLocks noGrp="1"/>
          </p:cNvSpPr>
          <p:nvPr>
            <p:ph type="sldNum" sz="quarter" idx="2"/>
          </p:nvPr>
        </p:nvSpPr>
        <p:spPr>
          <a:xfrm>
            <a:off x="6553201" y="4870113"/>
            <a:ext cx="1905000" cy="283023"/>
          </a:xfrm>
          <a:prstGeom prst="rect">
            <a:avLst/>
          </a:prstGeom>
        </p:spPr>
        <p:txBody>
          <a:bodyPr/>
          <a:lstStyle/>
          <a:p>
            <a:fld id="{86CB4B4D-7CA3-9044-876B-883B54F8677D}" type="slidenum">
              <a:t>‹#›</a:t>
            </a:fld>
            <a:endParaRPr/>
          </a:p>
        </p:txBody>
      </p:sp>
      <p:sp>
        <p:nvSpPr>
          <p:cNvPr id="4" name="Rectangle 66">
            <a:extLst>
              <a:ext uri="{FF2B5EF4-FFF2-40B4-BE49-F238E27FC236}">
                <a16:creationId xmlns:a16="http://schemas.microsoft.com/office/drawing/2014/main" id="{167ADE1B-F2C8-8644-B1BC-045EE9E74822}"/>
              </a:ext>
            </a:extLst>
          </p:cNvPr>
          <p:cNvSpPr>
            <a:spLocks noGrp="1" noChangeArrowheads="1"/>
          </p:cNvSpPr>
          <p:nvPr>
            <p:ph type="ftr" sz="quarter" idx="3"/>
          </p:nvPr>
        </p:nvSpPr>
        <p:spPr bwMode="auto">
          <a:xfrm>
            <a:off x="3214688" y="4895886"/>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latin typeface="Helvetica Neue Light"/>
                <a:cs typeface="Helvetica Neue Light"/>
              </a:defRPr>
            </a:lvl1pPr>
          </a:lstStyle>
          <a:p>
            <a:r>
              <a:rPr lang="en-IE"/>
              <a:t>Android Networking</a:t>
            </a:r>
            <a:endParaRPr lang="en-IE" dirty="0"/>
          </a:p>
        </p:txBody>
      </p:sp>
    </p:spTree>
    <p:extLst>
      <p:ext uri="{BB962C8B-B14F-4D97-AF65-F5344CB8AC3E}">
        <p14:creationId xmlns:p14="http://schemas.microsoft.com/office/powerpoint/2010/main" val="109530725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924686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a:spLocks noGrp="1"/>
          </p:cNvSpPr>
          <p:nvPr>
            <p:ph type="body" idx="1"/>
          </p:nvPr>
        </p:nvSpPr>
        <p:spPr>
          <a:xfrm>
            <a:off x="625078" y="468808"/>
            <a:ext cx="7884914" cy="419918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17239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5"/>
          <p:cNvSpPr>
            <a:spLocks noGrp="1" noChangeArrowheads="1"/>
          </p:cNvSpPr>
          <p:nvPr>
            <p:ph type="dt" sz="half" idx="10"/>
          </p:nvPr>
        </p:nvSpPr>
        <p:spPr>
          <a:xfrm>
            <a:off x="685801" y="4686300"/>
            <a:ext cx="1905000" cy="342900"/>
          </a:xfrm>
          <a:prstGeom prst="rect">
            <a:avLst/>
          </a:prstGeom>
          <a:ln/>
        </p:spPr>
        <p:txBody>
          <a:bodyPr lIns="108830" tIns="54415" rIns="108830" bIns="54415"/>
          <a:lstStyle>
            <a:lvl1pPr>
              <a:defRPr/>
            </a:lvl1pPr>
          </a:lstStyle>
          <a:p>
            <a:endParaRPr lang="en-IE"/>
          </a:p>
        </p:txBody>
      </p:sp>
      <p:sp>
        <p:nvSpPr>
          <p:cNvPr id="4" name="Rectangle 66"/>
          <p:cNvSpPr>
            <a:spLocks noGrp="1" noChangeArrowheads="1"/>
          </p:cNvSpPr>
          <p:nvPr>
            <p:ph type="ftr" sz="quarter" idx="11"/>
          </p:nvPr>
        </p:nvSpPr>
        <p:spPr>
          <a:ln/>
        </p:spPr>
        <p:txBody>
          <a:bodyPr/>
          <a:lstStyle>
            <a:lvl1pPr>
              <a:defRPr/>
            </a:lvl1pPr>
          </a:lstStyle>
          <a:p>
            <a:r>
              <a:rPr lang="en-IE"/>
              <a:t>Android Networking</a:t>
            </a:r>
          </a:p>
        </p:txBody>
      </p:sp>
      <p:sp>
        <p:nvSpPr>
          <p:cNvPr id="5" name="Rectangle 67"/>
          <p:cNvSpPr>
            <a:spLocks noGrp="1" noChangeArrowheads="1"/>
          </p:cNvSpPr>
          <p:nvPr>
            <p:ph type="sldNum" sz="quarter" idx="12"/>
          </p:nvPr>
        </p:nvSpPr>
        <p:spPr>
          <a:ln/>
        </p:spPr>
        <p:txBody>
          <a:bodyPr/>
          <a:lstStyle>
            <a:lvl1pPr>
              <a:defRPr/>
            </a:lvl1pPr>
          </a:lstStyle>
          <a:p>
            <a:fld id="{B81993D0-FF10-4CFF-92AC-A3123827A701}" type="slidenum">
              <a:rPr lang="en-IE" smtClean="0"/>
              <a:pPr/>
              <a:t>‹#›</a:t>
            </a:fld>
            <a:endParaRPr lang="en-IE"/>
          </a:p>
        </p:txBody>
      </p:sp>
    </p:spTree>
    <p:extLst>
      <p:ext uri="{BB962C8B-B14F-4D97-AF65-F5344CB8AC3E}">
        <p14:creationId xmlns:p14="http://schemas.microsoft.com/office/powerpoint/2010/main" val="3761299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11" y="4902399"/>
            <a:ext cx="9143989" cy="241102"/>
          </a:xfrm>
          <a:prstGeom prst="rect">
            <a:avLst/>
          </a:prstGeom>
          <a:solidFill>
            <a:srgbClr val="0E964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21" y="4867339"/>
            <a:ext cx="9143978" cy="35060"/>
          </a:xfrm>
          <a:prstGeom prst="rect">
            <a:avLst/>
          </a:prstGeom>
          <a:solidFill>
            <a:srgbClr val="FDE11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hape 2"/>
          <p:cNvSpPr>
            <a:spLocks noGrp="1"/>
          </p:cNvSpPr>
          <p:nvPr>
            <p:ph type="title"/>
          </p:nvPr>
        </p:nvSpPr>
        <p:spPr>
          <a:xfrm>
            <a:off x="395536" y="0"/>
            <a:ext cx="7772401" cy="761815"/>
          </a:xfrm>
          <a:prstGeom prst="rect">
            <a:avLst/>
          </a:prstGeom>
          <a:ln w="12700">
            <a:miter lim="400000"/>
          </a:ln>
          <a:extLst>
            <a:ext uri="{C572A759-6A51-4108-AA02-DFA0A04FC94B}">
              <ma14:wrappingTextBoxFlag xmlns="" xmlns:ma14="http://schemas.microsoft.com/office/mac/drawingml/2011/main" val="1"/>
            </a:ext>
          </a:extLst>
        </p:spPr>
        <p:txBody>
          <a:bodyPr lIns="54418" tIns="54418" rIns="54418" bIns="54418" anchor="b"/>
          <a:lstStyle/>
          <a:p>
            <a:pPr lvl="0">
              <a:defRPr sz="1800"/>
            </a:pPr>
            <a:r>
              <a:rPr sz="2775"/>
              <a:t>Title Text</a:t>
            </a:r>
          </a:p>
        </p:txBody>
      </p:sp>
      <p:sp>
        <p:nvSpPr>
          <p:cNvPr id="3" name="Shape 3"/>
          <p:cNvSpPr>
            <a:spLocks noGrp="1"/>
          </p:cNvSpPr>
          <p:nvPr>
            <p:ph type="body" idx="1"/>
          </p:nvPr>
        </p:nvSpPr>
        <p:spPr>
          <a:xfrm>
            <a:off x="395536" y="843558"/>
            <a:ext cx="7772401" cy="4299943"/>
          </a:xfrm>
          <a:prstGeom prst="rect">
            <a:avLst/>
          </a:prstGeom>
          <a:ln w="12700">
            <a:miter lim="400000"/>
          </a:ln>
          <a:extLst>
            <a:ext uri="{C572A759-6A51-4108-AA02-DFA0A04FC94B}">
              <ma14:wrappingTextBoxFlag xmlns="" xmlns:ma14="http://schemas.microsoft.com/office/mac/drawingml/2011/main" val="1"/>
            </a:ext>
          </a:extLst>
        </p:spPr>
        <p:txBody>
          <a:bodyPr lIns="54418" tIns="54418" rIns="54418" bIns="54418"/>
          <a:lstStyle/>
          <a:p>
            <a:pPr lvl="0">
              <a:defRPr sz="1800"/>
            </a:pPr>
            <a:r>
              <a:rPr sz="2400" dirty="0"/>
              <a:t>Body Level One</a:t>
            </a:r>
          </a:p>
          <a:p>
            <a:pPr lvl="1">
              <a:defRPr sz="1800"/>
            </a:pPr>
            <a:r>
              <a:rPr sz="2400" dirty="0"/>
              <a:t>Body Level Two</a:t>
            </a:r>
          </a:p>
          <a:p>
            <a:pPr lvl="2">
              <a:defRPr sz="1800"/>
            </a:pPr>
            <a:r>
              <a:rPr sz="2400" dirty="0"/>
              <a:t>Body Level Three</a:t>
            </a:r>
          </a:p>
          <a:p>
            <a:pPr lvl="3">
              <a:defRPr sz="1800"/>
            </a:pPr>
            <a:r>
              <a:rPr sz="2400" dirty="0"/>
              <a:t>Body Level Four</a:t>
            </a:r>
          </a:p>
          <a:p>
            <a:pPr lvl="4">
              <a:defRPr sz="1800"/>
            </a:pPr>
            <a:r>
              <a:rPr sz="2400" dirty="0"/>
              <a:t>Body Level Five</a:t>
            </a:r>
          </a:p>
        </p:txBody>
      </p:sp>
      <p:sp>
        <p:nvSpPr>
          <p:cNvPr id="4" name="Shape 4"/>
          <p:cNvSpPr>
            <a:spLocks noGrp="1"/>
          </p:cNvSpPr>
          <p:nvPr>
            <p:ph type="sldNum" sz="quarter" idx="2"/>
          </p:nvPr>
        </p:nvSpPr>
        <p:spPr>
          <a:xfrm>
            <a:off x="6553201" y="4870113"/>
            <a:ext cx="1905000" cy="283023"/>
          </a:xfrm>
          <a:prstGeom prst="rect">
            <a:avLst/>
          </a:prstGeom>
          <a:ln w="12700">
            <a:miter lim="400000"/>
          </a:ln>
        </p:spPr>
        <p:txBody>
          <a:bodyPr lIns="54418" tIns="54418" rIns="54418" bIns="54418" anchor="b">
            <a:spAutoFit/>
          </a:bodyPr>
          <a:lstStyle>
            <a:lvl1pPr algn="r" defTabSz="573946">
              <a:defRPr sz="1125">
                <a:solidFill>
                  <a:srgbClr val="FFFFFF"/>
                </a:solidFill>
                <a:latin typeface="+mn-lt"/>
                <a:ea typeface="Tahoma"/>
                <a:cs typeface="Tahoma"/>
                <a:sym typeface="Tahoma"/>
              </a:defRPr>
            </a:lvl1pPr>
          </a:lstStyle>
          <a:p>
            <a:fld id="{86CB4B4D-7CA3-9044-876B-883B54F8677D}" type="slidenum">
              <a:rPr lang="en-US" smtClean="0"/>
              <a:pPr/>
              <a:t>‹#›</a:t>
            </a:fld>
            <a:endParaRPr lang="en-US" dirty="0"/>
          </a:p>
        </p:txBody>
      </p:sp>
      <p:sp>
        <p:nvSpPr>
          <p:cNvPr id="5" name="Shape 5"/>
          <p:cNvSpPr/>
          <p:nvPr/>
        </p:nvSpPr>
        <p:spPr>
          <a:xfrm>
            <a:off x="467545" y="789552"/>
            <a:ext cx="7128792" cy="1"/>
          </a:xfrm>
          <a:prstGeom prst="line">
            <a:avLst/>
          </a:prstGeom>
          <a:ln w="12700">
            <a:solidFill>
              <a:srgbClr val="94BBE7"/>
            </a:solidFill>
          </a:ln>
          <a:effectLst>
            <a:outerShdw blurRad="101600" dist="12700" dir="2700000" rotWithShape="0">
              <a:srgbClr val="003D62">
                <a:alpha val="20000"/>
              </a:srgbClr>
            </a:outerShdw>
          </a:effectLst>
        </p:spPr>
        <p:txBody>
          <a:bodyPr lIns="40814" tIns="40814" rIns="40814" bIns="40814"/>
          <a:lstStyle/>
          <a:p>
            <a:pPr lvl="0" algn="l" defTabSz="286973">
              <a:defRPr sz="1600">
                <a:latin typeface="Helvetica"/>
                <a:ea typeface="Helvetica"/>
                <a:cs typeface="Helvetica"/>
                <a:sym typeface="Helvetica"/>
              </a:defRPr>
            </a:pPr>
            <a:endParaRPr sz="1200"/>
          </a:p>
        </p:txBody>
      </p:sp>
      <p:sp>
        <p:nvSpPr>
          <p:cNvPr id="10" name="Rectangle 66"/>
          <p:cNvSpPr>
            <a:spLocks noGrp="1" noChangeArrowheads="1"/>
          </p:cNvSpPr>
          <p:nvPr>
            <p:ph type="ftr" sz="quarter" idx="3"/>
          </p:nvPr>
        </p:nvSpPr>
        <p:spPr bwMode="auto">
          <a:xfrm>
            <a:off x="3214688" y="4888982"/>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solidFill>
                  <a:schemeClr val="bg1"/>
                </a:solidFill>
                <a:latin typeface="Helvetica Neue Light"/>
                <a:cs typeface="Helvetica Neue Light"/>
              </a:defRPr>
            </a:lvl1pPr>
          </a:lstStyle>
          <a:p>
            <a:r>
              <a:rPr lang="en-IE"/>
              <a:t>Android Networking</a:t>
            </a:r>
            <a:endParaRPr lang="en-IE" dirty="0"/>
          </a:p>
        </p:txBody>
      </p:sp>
      <p:pic>
        <p:nvPicPr>
          <p:cNvPr id="11" name="Picture 10" descr="A close up of a logo&#10;&#10;Description automatically generated">
            <a:extLst>
              <a:ext uri="{FF2B5EF4-FFF2-40B4-BE49-F238E27FC236}">
                <a16:creationId xmlns:a16="http://schemas.microsoft.com/office/drawing/2014/main" id="{D65A98AA-8117-B944-BDA4-3E7491F84EE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44645" y="109405"/>
            <a:ext cx="481827" cy="33784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Lst>
  <p:transition spd="med"/>
  <p:hf hdr="0" dt="0"/>
  <p:txStyles>
    <p:titleStyle>
      <a:lvl1pPr>
        <a:defRPr sz="2775">
          <a:latin typeface="Helvetica Neue Light"/>
          <a:ea typeface="Helvetica Neue Light"/>
          <a:cs typeface="Helvetica Neue Light"/>
          <a:sym typeface="Helvetica Neue Light"/>
        </a:defRPr>
      </a:lvl1pPr>
      <a:lvl2pPr>
        <a:defRPr sz="2775">
          <a:latin typeface="Helvetica Neue Light"/>
          <a:ea typeface="Helvetica Neue Light"/>
          <a:cs typeface="Helvetica Neue Light"/>
          <a:sym typeface="Helvetica Neue Light"/>
        </a:defRPr>
      </a:lvl2pPr>
      <a:lvl3pPr>
        <a:defRPr sz="2775">
          <a:latin typeface="Helvetica Neue Light"/>
          <a:ea typeface="Helvetica Neue Light"/>
          <a:cs typeface="Helvetica Neue Light"/>
          <a:sym typeface="Helvetica Neue Light"/>
        </a:defRPr>
      </a:lvl3pPr>
      <a:lvl4pPr>
        <a:defRPr sz="2775">
          <a:latin typeface="Helvetica Neue Light"/>
          <a:ea typeface="Helvetica Neue Light"/>
          <a:cs typeface="Helvetica Neue Light"/>
          <a:sym typeface="Helvetica Neue Light"/>
        </a:defRPr>
      </a:lvl4pPr>
      <a:lvl5pPr>
        <a:defRPr sz="2775">
          <a:latin typeface="Helvetica Neue Light"/>
          <a:ea typeface="Helvetica Neue Light"/>
          <a:cs typeface="Helvetica Neue Light"/>
          <a:sym typeface="Helvetica Neue Light"/>
        </a:defRPr>
      </a:lvl5pPr>
      <a:lvl6pPr indent="286973">
        <a:defRPr sz="2775">
          <a:latin typeface="Helvetica Neue Light"/>
          <a:ea typeface="Helvetica Neue Light"/>
          <a:cs typeface="Helvetica Neue Light"/>
          <a:sym typeface="Helvetica Neue Light"/>
        </a:defRPr>
      </a:lvl6pPr>
      <a:lvl7pPr indent="573946">
        <a:defRPr sz="2775">
          <a:latin typeface="Helvetica Neue Light"/>
          <a:ea typeface="Helvetica Neue Light"/>
          <a:cs typeface="Helvetica Neue Light"/>
          <a:sym typeface="Helvetica Neue Light"/>
        </a:defRPr>
      </a:lvl7pPr>
      <a:lvl8pPr indent="860919">
        <a:defRPr sz="2775">
          <a:latin typeface="Helvetica Neue Light"/>
          <a:ea typeface="Helvetica Neue Light"/>
          <a:cs typeface="Helvetica Neue Light"/>
          <a:sym typeface="Helvetica Neue Light"/>
        </a:defRPr>
      </a:lvl8pPr>
      <a:lvl9pPr indent="1147892">
        <a:defRPr sz="2775">
          <a:latin typeface="Helvetica Neue Light"/>
          <a:ea typeface="Helvetica Neue Light"/>
          <a:cs typeface="Helvetica Neue Light"/>
          <a:sym typeface="Helvetica Neue Light"/>
        </a:defRPr>
      </a:lvl9pPr>
    </p:titleStyle>
    <p:bodyStyle>
      <a:lvl1pPr marL="292097" indent="-292097">
        <a:spcBef>
          <a:spcPts val="377"/>
        </a:spcBef>
        <a:buClr>
          <a:schemeClr val="accent2"/>
        </a:buClr>
        <a:buSzPct val="100000"/>
        <a:buFont typeface="Wingdings" pitchFamily="2" charset="2"/>
        <a:buChar char="q"/>
        <a:defRPr sz="2400">
          <a:latin typeface="Helvetica Neue Light"/>
          <a:ea typeface="Helvetica Neue Light"/>
          <a:cs typeface="Helvetica Neue Light"/>
          <a:sym typeface="Helvetica Neue Light"/>
        </a:defRPr>
      </a:lvl1pPr>
      <a:lvl2pPr marL="570956" indent="-283984">
        <a:spcBef>
          <a:spcPts val="377"/>
        </a:spcBef>
        <a:buClr>
          <a:srgbClr val="008000"/>
        </a:buClr>
        <a:buSzPct val="60000"/>
        <a:buFont typeface="Wingdings"/>
        <a:buChar char="■"/>
        <a:defRPr sz="2400">
          <a:latin typeface="Helvetica Neue Light"/>
          <a:ea typeface="Helvetica Neue Light"/>
          <a:cs typeface="Helvetica Neue Light"/>
          <a:sym typeface="Helvetica Neue Light"/>
        </a:defRPr>
      </a:lvl2pPr>
      <a:lvl3pPr marL="846570" indent="-272624">
        <a:spcBef>
          <a:spcPts val="377"/>
        </a:spcBef>
        <a:buClr>
          <a:srgbClr val="008000"/>
        </a:buClr>
        <a:buSzPct val="95000"/>
        <a:buFont typeface="Wingdings"/>
        <a:buChar char="⬥"/>
        <a:defRPr sz="2400">
          <a:latin typeface="Helvetica Neue Light"/>
          <a:ea typeface="Helvetica Neue Light"/>
          <a:cs typeface="Helvetica Neue Light"/>
          <a:sym typeface="Helvetica Neue Light"/>
        </a:defRPr>
      </a:lvl3pPr>
      <a:lvl4pPr marL="1163835" indent="-302916">
        <a:spcBef>
          <a:spcPts val="377"/>
        </a:spcBef>
        <a:buClr>
          <a:srgbClr val="008000"/>
        </a:buClr>
        <a:buSzPct val="65000"/>
        <a:buFont typeface="Wingdings"/>
        <a:buChar char="■"/>
        <a:defRPr sz="2400">
          <a:latin typeface="Helvetica Neue Light"/>
          <a:ea typeface="Helvetica Neue Light"/>
          <a:cs typeface="Helvetica Neue Light"/>
          <a:sym typeface="Helvetica Neue Light"/>
        </a:defRPr>
      </a:lvl4pPr>
      <a:lvl5pPr marL="1450808" indent="-302916">
        <a:spcBef>
          <a:spcPts val="377"/>
        </a:spcBef>
        <a:buClr>
          <a:srgbClr val="008000"/>
        </a:buClr>
        <a:buSzPct val="60000"/>
        <a:buFont typeface="Wingdings"/>
        <a:buChar char="■"/>
        <a:defRPr sz="2400">
          <a:latin typeface="Helvetica Neue Light"/>
          <a:ea typeface="Helvetica Neue Light"/>
          <a:cs typeface="Helvetica Neue Light"/>
          <a:sym typeface="Helvetica Neue Light"/>
        </a:defRPr>
      </a:lvl5pPr>
      <a:lvl6pPr marL="1737781"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6pPr>
      <a:lvl7pPr marL="2024754"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7pPr>
      <a:lvl8pPr marL="2311727"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8pPr>
      <a:lvl9pPr marL="2598700"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9pPr>
    </p:bodyStyle>
    <p:otherStyle>
      <a:lvl1pPr algn="r">
        <a:defRPr>
          <a:solidFill>
            <a:schemeClr val="tx1"/>
          </a:solidFill>
          <a:latin typeface="+mn-lt"/>
          <a:ea typeface="+mn-ea"/>
          <a:cs typeface="+mn-cs"/>
          <a:sym typeface="Tahoma"/>
        </a:defRPr>
      </a:lvl1pPr>
      <a:lvl2pPr indent="286973" algn="r">
        <a:defRPr>
          <a:solidFill>
            <a:schemeClr val="tx1"/>
          </a:solidFill>
          <a:latin typeface="+mn-lt"/>
          <a:ea typeface="+mn-ea"/>
          <a:cs typeface="+mn-cs"/>
          <a:sym typeface="Tahoma"/>
        </a:defRPr>
      </a:lvl2pPr>
      <a:lvl3pPr indent="573946" algn="r">
        <a:defRPr>
          <a:solidFill>
            <a:schemeClr val="tx1"/>
          </a:solidFill>
          <a:latin typeface="+mn-lt"/>
          <a:ea typeface="+mn-ea"/>
          <a:cs typeface="+mn-cs"/>
          <a:sym typeface="Tahoma"/>
        </a:defRPr>
      </a:lvl3pPr>
      <a:lvl4pPr indent="860919" algn="r">
        <a:defRPr>
          <a:solidFill>
            <a:schemeClr val="tx1"/>
          </a:solidFill>
          <a:latin typeface="+mn-lt"/>
          <a:ea typeface="+mn-ea"/>
          <a:cs typeface="+mn-cs"/>
          <a:sym typeface="Tahoma"/>
        </a:defRPr>
      </a:lvl4pPr>
      <a:lvl5pPr indent="1147892" algn="r">
        <a:defRPr>
          <a:solidFill>
            <a:schemeClr val="tx1"/>
          </a:solidFill>
          <a:latin typeface="+mn-lt"/>
          <a:ea typeface="+mn-ea"/>
          <a:cs typeface="+mn-cs"/>
          <a:sym typeface="Tahoma"/>
        </a:defRPr>
      </a:lvl5pPr>
      <a:lvl6pPr indent="1434865" algn="r">
        <a:defRPr>
          <a:solidFill>
            <a:schemeClr val="tx1"/>
          </a:solidFill>
          <a:latin typeface="+mn-lt"/>
          <a:ea typeface="+mn-ea"/>
          <a:cs typeface="+mn-cs"/>
          <a:sym typeface="Tahoma"/>
        </a:defRPr>
      </a:lvl6pPr>
      <a:lvl7pPr indent="1721838" algn="r">
        <a:defRPr>
          <a:solidFill>
            <a:schemeClr val="tx1"/>
          </a:solidFill>
          <a:latin typeface="+mn-lt"/>
          <a:ea typeface="+mn-ea"/>
          <a:cs typeface="+mn-cs"/>
          <a:sym typeface="Tahoma"/>
        </a:defRPr>
      </a:lvl7pPr>
      <a:lvl8pPr indent="2008811" algn="r">
        <a:defRPr>
          <a:solidFill>
            <a:schemeClr val="tx1"/>
          </a:solidFill>
          <a:latin typeface="+mn-lt"/>
          <a:ea typeface="+mn-ea"/>
          <a:cs typeface="+mn-cs"/>
          <a:sym typeface="Tahoma"/>
        </a:defRPr>
      </a:lvl8pPr>
      <a:lvl9pPr indent="2295784" algn="r">
        <a:defRPr>
          <a:solidFill>
            <a:schemeClr val="tx1"/>
          </a:solidFill>
          <a:latin typeface="+mn-lt"/>
          <a:ea typeface="+mn-ea"/>
          <a:cs typeface="+mn-cs"/>
          <a:sym typeface="Tahom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drohan@wit.i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jsonschema2pojo.org/"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prakash_pun/retrofit-a-simple-android-tutorial-48437e4e5a23" TargetMode="External"/><Relationship Id="rId2" Type="http://schemas.openxmlformats.org/officeDocument/2006/relationships/hyperlink" Target="https://square.github.io/retrofit/"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en.proft.me/2019/09/28/android-networking-coroutines-and-retrofit/"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xfrm>
            <a:off x="626106" y="1645425"/>
            <a:ext cx="7891789" cy="542479"/>
          </a:xfrm>
          <a:prstGeom prst="rect">
            <a:avLst/>
          </a:prstGeom>
        </p:spPr>
        <p:txBody>
          <a:bodyPr/>
          <a:lstStyle>
            <a:lvl1pPr defTabSz="830862">
              <a:defRPr sz="3800">
                <a:latin typeface="Helvetica Neue Light"/>
                <a:ea typeface="Helvetica Neue Light"/>
                <a:cs typeface="Helvetica Neue Light"/>
                <a:sym typeface="Helvetica Neue Light"/>
              </a:defRPr>
            </a:lvl1pPr>
          </a:lstStyle>
          <a:p>
            <a:pPr lvl="0">
              <a:defRPr sz="1800"/>
            </a:pPr>
            <a:r>
              <a:rPr lang="ga-IE" sz="2400" dirty="0"/>
              <a:t>Mobile Application </a:t>
            </a:r>
            <a:r>
              <a:rPr sz="2400" dirty="0"/>
              <a:t>Development</a:t>
            </a:r>
          </a:p>
        </p:txBody>
      </p:sp>
      <p:sp>
        <p:nvSpPr>
          <p:cNvPr id="76" name="Shape 76"/>
          <p:cNvSpPr>
            <a:spLocks noGrp="1"/>
          </p:cNvSpPr>
          <p:nvPr>
            <p:ph type="body" idx="1"/>
          </p:nvPr>
        </p:nvSpPr>
        <p:spPr>
          <a:xfrm>
            <a:off x="2621372" y="2531567"/>
            <a:ext cx="4061950" cy="1044773"/>
          </a:xfrm>
          <a:prstGeom prst="rect">
            <a:avLst/>
          </a:prstGeom>
        </p:spPr>
        <p:txBody>
          <a:bodyPr/>
          <a:lstStyle/>
          <a:p>
            <a:pPr defTabSz="521511"/>
            <a:r>
              <a:rPr dirty="0"/>
              <a:t>David Drohan (</a:t>
            </a:r>
            <a:r>
              <a:rPr dirty="0">
                <a:solidFill>
                  <a:srgbClr val="006699"/>
                </a:solidFill>
                <a:uFill>
                  <a:solidFill>
                    <a:srgbClr val="006699"/>
                  </a:solidFill>
                </a:uFill>
                <a:hlinkClick r:id="rId2"/>
              </a:rPr>
              <a:t>ddrohan@wit.ie</a:t>
            </a:r>
            <a:r>
              <a:rPr dirty="0"/>
              <a:t>)</a:t>
            </a:r>
            <a:endParaRPr lang="en-IE" dirty="0"/>
          </a:p>
          <a:p>
            <a:pPr defTabSz="521511"/>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a:t>
            </a:r>
          </a:p>
        </p:txBody>
      </p:sp>
      <p:sp>
        <p:nvSpPr>
          <p:cNvPr id="3" name="Text Placeholder 2"/>
          <p:cNvSpPr>
            <a:spLocks noGrp="1"/>
          </p:cNvSpPr>
          <p:nvPr>
            <p:ph type="body" idx="1"/>
          </p:nvPr>
        </p:nvSpPr>
        <p:spPr>
          <a:xfrm>
            <a:off x="396623" y="843558"/>
            <a:ext cx="3942982" cy="4299943"/>
          </a:xfrm>
        </p:spPr>
        <p:txBody>
          <a:bodyPr/>
          <a:lstStyle/>
          <a:p>
            <a:r>
              <a:rPr lang="en-US" sz="2100" dirty="0"/>
              <a:t>Retrofit2 is a flexible library that uses annotated interfaces to create REST calls. </a:t>
            </a:r>
          </a:p>
          <a:p>
            <a:r>
              <a:rPr lang="en-US" sz="2100" dirty="0"/>
              <a:t>To get started, let’s look at our Donation example that makes a </a:t>
            </a:r>
            <a:r>
              <a:rPr lang="en-US" sz="2100" b="1" dirty="0">
                <a:solidFill>
                  <a:srgbClr val="008000"/>
                </a:solidFill>
              </a:rPr>
              <a:t>GET</a:t>
            </a:r>
            <a:r>
              <a:rPr lang="en-US" sz="2100" dirty="0"/>
              <a:t> request for Donations. </a:t>
            </a:r>
          </a:p>
          <a:p>
            <a:r>
              <a:rPr lang="en-US" sz="2100" dirty="0"/>
              <a:t>Here’s the </a:t>
            </a:r>
            <a:r>
              <a:rPr lang="en-US" sz="2100" b="1" dirty="0" err="1">
                <a:solidFill>
                  <a:srgbClr val="008000"/>
                </a:solidFill>
              </a:rPr>
              <a:t>DonationModel</a:t>
            </a:r>
            <a:r>
              <a:rPr lang="en-US" sz="2100" b="1" dirty="0"/>
              <a:t> </a:t>
            </a:r>
            <a:r>
              <a:rPr lang="en-US" sz="2100" dirty="0"/>
              <a:t>class we’ll be using:</a:t>
            </a:r>
          </a:p>
          <a:p>
            <a:r>
              <a:rPr lang="en-US" sz="2100" dirty="0"/>
              <a:t>Much simpler if field names matches server model (but doesn’t have to, see later)</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10</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pic>
        <p:nvPicPr>
          <p:cNvPr id="10" name="Picture 9" descr="A screenshot of a cell phone&#10;&#10;Description automatically generated">
            <a:extLst>
              <a:ext uri="{FF2B5EF4-FFF2-40B4-BE49-F238E27FC236}">
                <a16:creationId xmlns:a16="http://schemas.microsoft.com/office/drawing/2014/main" id="{6AFF1304-3BCC-3F48-A207-F04A99FFA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366" y="1319558"/>
            <a:ext cx="4501212" cy="2080962"/>
          </a:xfrm>
          <a:prstGeom prst="rect">
            <a:avLst/>
          </a:prstGeom>
        </p:spPr>
      </p:pic>
      <p:cxnSp>
        <p:nvCxnSpPr>
          <p:cNvPr id="12" name="Straight Arrow Connector 11">
            <a:extLst>
              <a:ext uri="{FF2B5EF4-FFF2-40B4-BE49-F238E27FC236}">
                <a16:creationId xmlns:a16="http://schemas.microsoft.com/office/drawing/2014/main" id="{8FD53768-9720-1947-B9A0-62B8F571946E}"/>
              </a:ext>
            </a:extLst>
          </p:cNvPr>
          <p:cNvCxnSpPr>
            <a:cxnSpLocks/>
          </p:cNvCxnSpPr>
          <p:nvPr/>
        </p:nvCxnSpPr>
        <p:spPr>
          <a:xfrm flipV="1">
            <a:off x="3849189" y="2377440"/>
            <a:ext cx="783771" cy="705394"/>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339260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knife, table&#10;&#10;Description automatically generated">
            <a:extLst>
              <a:ext uri="{FF2B5EF4-FFF2-40B4-BE49-F238E27FC236}">
                <a16:creationId xmlns:a16="http://schemas.microsoft.com/office/drawing/2014/main" id="{048B0C9C-C447-6141-8B56-8452ADFCA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418" y="1930732"/>
            <a:ext cx="5549900" cy="1155700"/>
          </a:xfrm>
          <a:prstGeom prst="rect">
            <a:avLst/>
          </a:prstGeom>
        </p:spPr>
      </p:pic>
      <p:sp>
        <p:nvSpPr>
          <p:cNvPr id="2" name="Title 1"/>
          <p:cNvSpPr>
            <a:spLocks noGrp="1"/>
          </p:cNvSpPr>
          <p:nvPr>
            <p:ph type="title"/>
          </p:nvPr>
        </p:nvSpPr>
        <p:spPr/>
        <p:txBody>
          <a:bodyPr/>
          <a:lstStyle/>
          <a:p>
            <a:r>
              <a:rPr lang="en-US" dirty="0"/>
              <a:t>The Service interface</a:t>
            </a:r>
          </a:p>
        </p:txBody>
      </p:sp>
      <p:sp>
        <p:nvSpPr>
          <p:cNvPr id="3" name="Text Placeholder 2"/>
          <p:cNvSpPr>
            <a:spLocks noGrp="1"/>
          </p:cNvSpPr>
          <p:nvPr>
            <p:ph type="body" idx="1"/>
          </p:nvPr>
        </p:nvSpPr>
        <p:spPr/>
        <p:txBody>
          <a:bodyPr/>
          <a:lstStyle/>
          <a:p>
            <a:r>
              <a:rPr lang="en-US" sz="2100" dirty="0"/>
              <a:t>Once we’ve defined the class, we can make a service interface to handle our API. A </a:t>
            </a:r>
            <a:r>
              <a:rPr lang="en-US" sz="2100" b="1" dirty="0"/>
              <a:t>GET</a:t>
            </a:r>
            <a:r>
              <a:rPr lang="en-US" sz="2100" dirty="0"/>
              <a:t> request to load all Donations could look something like this:</a:t>
            </a:r>
          </a:p>
          <a:p>
            <a:endParaRPr lang="en-US" sz="2100" dirty="0"/>
          </a:p>
          <a:p>
            <a:endParaRPr lang="en-US" sz="2100" dirty="0"/>
          </a:p>
          <a:p>
            <a:endParaRPr lang="en-US" sz="2100" dirty="0"/>
          </a:p>
          <a:p>
            <a:endParaRPr lang="en-US" sz="2100" dirty="0"/>
          </a:p>
          <a:p>
            <a:r>
              <a:rPr lang="en-US" sz="2100" dirty="0"/>
              <a:t>Note that the </a:t>
            </a:r>
            <a:r>
              <a:rPr lang="en-US" sz="2100" dirty="0">
                <a:solidFill>
                  <a:srgbClr val="008000"/>
                </a:solidFill>
              </a:rPr>
              <a:t>@GET </a:t>
            </a:r>
            <a:r>
              <a:rPr lang="en-US" sz="2100" dirty="0"/>
              <a:t>annotation takes the endpoint we wish to access. As you can see, an implementation of this interface will return a </a:t>
            </a:r>
            <a:r>
              <a:rPr lang="en-US" sz="2100" b="1" dirty="0">
                <a:solidFill>
                  <a:srgbClr val="008000"/>
                </a:solidFill>
              </a:rPr>
              <a:t>Call</a:t>
            </a:r>
            <a:r>
              <a:rPr lang="en-US" sz="2100" dirty="0"/>
              <a:t> object containing a list of Donations.</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11</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cxnSp>
        <p:nvCxnSpPr>
          <p:cNvPr id="11" name="Straight Arrow Connector 10">
            <a:extLst>
              <a:ext uri="{FF2B5EF4-FFF2-40B4-BE49-F238E27FC236}">
                <a16:creationId xmlns:a16="http://schemas.microsoft.com/office/drawing/2014/main" id="{69E54E4D-A33A-FA4B-BB83-33012011B7DA}"/>
              </a:ext>
            </a:extLst>
          </p:cNvPr>
          <p:cNvCxnSpPr>
            <a:cxnSpLocks/>
          </p:cNvCxnSpPr>
          <p:nvPr/>
        </p:nvCxnSpPr>
        <p:spPr>
          <a:xfrm flipV="1">
            <a:off x="2769326" y="2467042"/>
            <a:ext cx="1080749" cy="920592"/>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ADDAAF2C-A26E-6743-BB67-3677CA9A1C4D}"/>
              </a:ext>
            </a:extLst>
          </p:cNvPr>
          <p:cNvCxnSpPr>
            <a:cxnSpLocks/>
          </p:cNvCxnSpPr>
          <p:nvPr/>
        </p:nvCxnSpPr>
        <p:spPr>
          <a:xfrm flipH="1">
            <a:off x="7505701" y="1629530"/>
            <a:ext cx="902921" cy="824921"/>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51695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EBD00DFF-9BF3-1440-8C8B-5C0B0EADA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20" y="0"/>
            <a:ext cx="6222254" cy="5143500"/>
          </a:xfrm>
          <a:prstGeom prst="rect">
            <a:avLst/>
          </a:prstGeom>
        </p:spPr>
      </p:pic>
      <p:sp>
        <p:nvSpPr>
          <p:cNvPr id="2" name="Title 1"/>
          <p:cNvSpPr>
            <a:spLocks noGrp="1"/>
          </p:cNvSpPr>
          <p:nvPr>
            <p:ph type="title"/>
          </p:nvPr>
        </p:nvSpPr>
        <p:spPr>
          <a:xfrm>
            <a:off x="395536" y="95799"/>
            <a:ext cx="7772401" cy="761815"/>
          </a:xfrm>
        </p:spPr>
        <p:txBody>
          <a:bodyPr/>
          <a:lstStyle/>
          <a:p>
            <a:r>
              <a:rPr lang="en-US" dirty="0"/>
              <a:t>The Service </a:t>
            </a:r>
            <a:br>
              <a:rPr lang="en-US" dirty="0"/>
            </a:br>
            <a:r>
              <a:rPr lang="en-US" dirty="0"/>
              <a:t>interface</a:t>
            </a:r>
          </a:p>
        </p:txBody>
      </p:sp>
      <p:sp>
        <p:nvSpPr>
          <p:cNvPr id="3" name="Text Placeholder 2"/>
          <p:cNvSpPr>
            <a:spLocks noGrp="1"/>
          </p:cNvSpPr>
          <p:nvPr>
            <p:ph type="body" idx="1"/>
          </p:nvPr>
        </p:nvSpPr>
        <p:spPr>
          <a:xfrm>
            <a:off x="395537" y="843558"/>
            <a:ext cx="2819151" cy="4299943"/>
          </a:xfrm>
        </p:spPr>
        <p:txBody>
          <a:bodyPr/>
          <a:lstStyle/>
          <a:p>
            <a:r>
              <a:rPr lang="en-US" sz="2100" dirty="0"/>
              <a:t>We also need to build a proxy service with the appropriate Gson parsers</a:t>
            </a:r>
          </a:p>
          <a:p>
            <a:r>
              <a:rPr lang="en-US" sz="2100" dirty="0"/>
              <a:t>‘Wrap it up’ inside a singleton </a:t>
            </a:r>
            <a:r>
              <a:rPr lang="en-US" sz="2100" b="1" dirty="0">
                <a:latin typeface="Courier New" panose="02070309020205020404" pitchFamily="49" charset="0"/>
                <a:cs typeface="Courier New" panose="02070309020205020404" pitchFamily="49" charset="0"/>
              </a:rPr>
              <a:t>create() </a:t>
            </a:r>
            <a:r>
              <a:rPr lang="en-US" sz="2100" dirty="0"/>
              <a:t>method</a:t>
            </a:r>
          </a:p>
          <a:p>
            <a:endParaRPr lang="en-US" sz="2100" dirty="0"/>
          </a:p>
          <a:p>
            <a:endParaRPr lang="en-US" sz="2100" dirty="0"/>
          </a:p>
        </p:txBody>
      </p:sp>
      <p:sp>
        <p:nvSpPr>
          <p:cNvPr id="4" name="Slide Number Placeholder 3"/>
          <p:cNvSpPr>
            <a:spLocks noGrp="1"/>
          </p:cNvSpPr>
          <p:nvPr>
            <p:ph type="sldNum" sz="quarter" idx="2"/>
          </p:nvPr>
        </p:nvSpPr>
        <p:spPr/>
        <p:txBody>
          <a:bodyPr/>
          <a:lstStyle/>
          <a:p>
            <a:pPr lvl="0"/>
            <a:fld id="{86CB4B4D-7CA3-9044-876B-883B54F8677D}" type="slidenum">
              <a:rPr lang="uk-UA" smtClean="0"/>
              <a:t>12</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cxnSp>
        <p:nvCxnSpPr>
          <p:cNvPr id="10" name="Straight Arrow Connector 9">
            <a:extLst>
              <a:ext uri="{FF2B5EF4-FFF2-40B4-BE49-F238E27FC236}">
                <a16:creationId xmlns:a16="http://schemas.microsoft.com/office/drawing/2014/main" id="{1599A3DB-A424-DE44-B610-2277D0BE018C}"/>
              </a:ext>
            </a:extLst>
          </p:cNvPr>
          <p:cNvCxnSpPr>
            <a:cxnSpLocks/>
          </p:cNvCxnSpPr>
          <p:nvPr/>
        </p:nvCxnSpPr>
        <p:spPr>
          <a:xfrm flipV="1">
            <a:off x="2037806" y="2632910"/>
            <a:ext cx="2135331" cy="780850"/>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55B47E00-C588-864D-A417-DC405B3E5701}"/>
              </a:ext>
            </a:extLst>
          </p:cNvPr>
          <p:cNvCxnSpPr>
            <a:cxnSpLocks/>
          </p:cNvCxnSpPr>
          <p:nvPr/>
        </p:nvCxnSpPr>
        <p:spPr>
          <a:xfrm flipH="1">
            <a:off x="6895721" y="1830249"/>
            <a:ext cx="750405" cy="195416"/>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1" name="TextBox 20">
            <a:extLst>
              <a:ext uri="{FF2B5EF4-FFF2-40B4-BE49-F238E27FC236}">
                <a16:creationId xmlns:a16="http://schemas.microsoft.com/office/drawing/2014/main" id="{A01CE4AE-5DE8-8D48-9954-1D3BFEB5225D}"/>
              </a:ext>
            </a:extLst>
          </p:cNvPr>
          <p:cNvSpPr txBox="1"/>
          <p:nvPr/>
        </p:nvSpPr>
        <p:spPr>
          <a:xfrm>
            <a:off x="7445895" y="1524546"/>
            <a:ext cx="1698105"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400" b="1" dirty="0">
                <a:solidFill>
                  <a:srgbClr val="008000"/>
                </a:solidFill>
                <a:latin typeface="Consolas"/>
                <a:cs typeface="Consolas"/>
              </a:rPr>
              <a:t>Gson</a:t>
            </a:r>
            <a:r>
              <a:rPr lang="en-US" sz="1400" b="1" dirty="0">
                <a:solidFill>
                  <a:schemeClr val="accent6">
                    <a:lumMod val="75000"/>
                  </a:schemeClr>
                </a:solidFill>
                <a:latin typeface="Consolas"/>
                <a:cs typeface="Consolas"/>
              </a:rPr>
              <a:t> </a:t>
            </a:r>
            <a:r>
              <a:rPr lang="en-US" sz="1400" dirty="0">
                <a:solidFill>
                  <a:srgbClr val="000000"/>
                </a:solidFill>
              </a:rPr>
              <a:t>for converting our JSON </a:t>
            </a:r>
            <a:endParaRPr lang="en-US" sz="1400" b="1" dirty="0">
              <a:solidFill>
                <a:schemeClr val="accent6">
                  <a:lumMod val="75000"/>
                </a:schemeClr>
              </a:solidFill>
              <a:latin typeface="Consolas"/>
              <a:cs typeface="Consolas"/>
            </a:endParaRPr>
          </a:p>
        </p:txBody>
      </p:sp>
      <p:sp>
        <p:nvSpPr>
          <p:cNvPr id="22" name="TextBox 21">
            <a:extLst>
              <a:ext uri="{FF2B5EF4-FFF2-40B4-BE49-F238E27FC236}">
                <a16:creationId xmlns:a16="http://schemas.microsoft.com/office/drawing/2014/main" id="{6DF6D9C0-C444-0E46-A83E-29CCCA961AA6}"/>
              </a:ext>
            </a:extLst>
          </p:cNvPr>
          <p:cNvSpPr txBox="1"/>
          <p:nvPr/>
        </p:nvSpPr>
        <p:spPr>
          <a:xfrm>
            <a:off x="171928" y="3350474"/>
            <a:ext cx="2133073" cy="7232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400" b="1" dirty="0" err="1">
                <a:solidFill>
                  <a:srgbClr val="008000"/>
                </a:solidFill>
                <a:latin typeface="Consolas"/>
                <a:cs typeface="Consolas"/>
              </a:rPr>
              <a:t>OkHttpClient</a:t>
            </a:r>
            <a:r>
              <a:rPr lang="en-US" sz="1400" b="1" dirty="0">
                <a:solidFill>
                  <a:srgbClr val="008000"/>
                </a:solidFill>
                <a:latin typeface="Consolas"/>
                <a:cs typeface="Consolas"/>
              </a:rPr>
              <a:t> </a:t>
            </a:r>
            <a:r>
              <a:rPr lang="en-US" sz="1400" dirty="0">
                <a:solidFill>
                  <a:srgbClr val="000000"/>
                </a:solidFill>
              </a:rPr>
              <a:t>for </a:t>
            </a:r>
            <a:br>
              <a:rPr lang="en-US" sz="1400" dirty="0">
                <a:solidFill>
                  <a:srgbClr val="000000"/>
                </a:solidFill>
              </a:rPr>
            </a:br>
            <a:r>
              <a:rPr lang="en-US" sz="1400" dirty="0">
                <a:solidFill>
                  <a:srgbClr val="000000"/>
                </a:solidFill>
              </a:rPr>
              <a:t>communication timeouts</a:t>
            </a:r>
            <a:br>
              <a:rPr lang="en-US" sz="1400" dirty="0">
                <a:solidFill>
                  <a:srgbClr val="000000"/>
                </a:solidFill>
              </a:rPr>
            </a:br>
            <a:r>
              <a:rPr lang="en-US" sz="1400" dirty="0">
                <a:solidFill>
                  <a:srgbClr val="000000"/>
                </a:solidFill>
              </a:rPr>
              <a:t>(optional) </a:t>
            </a:r>
            <a:endParaRPr lang="en-US" sz="1400" b="1" dirty="0">
              <a:solidFill>
                <a:schemeClr val="accent6">
                  <a:lumMod val="75000"/>
                </a:schemeClr>
              </a:solidFill>
              <a:latin typeface="Consolas"/>
              <a:cs typeface="Consolas"/>
            </a:endParaRPr>
          </a:p>
        </p:txBody>
      </p:sp>
      <p:sp>
        <p:nvSpPr>
          <p:cNvPr id="23" name="TextBox 22">
            <a:extLst>
              <a:ext uri="{FF2B5EF4-FFF2-40B4-BE49-F238E27FC236}">
                <a16:creationId xmlns:a16="http://schemas.microsoft.com/office/drawing/2014/main" id="{8BD0354A-B465-C249-A6A8-D268BA3A411B}"/>
              </a:ext>
            </a:extLst>
          </p:cNvPr>
          <p:cNvSpPr txBox="1"/>
          <p:nvPr/>
        </p:nvSpPr>
        <p:spPr>
          <a:xfrm>
            <a:off x="1230492" y="4116399"/>
            <a:ext cx="1922591" cy="7232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400" b="1" dirty="0" err="1">
                <a:solidFill>
                  <a:srgbClr val="008000"/>
                </a:solidFill>
                <a:latin typeface="Consolas"/>
                <a:cs typeface="Consolas"/>
              </a:rPr>
              <a:t>Retrofit.Builder</a:t>
            </a:r>
            <a:r>
              <a:rPr lang="en-US" sz="1400" b="1" dirty="0">
                <a:solidFill>
                  <a:srgbClr val="008000"/>
                </a:solidFill>
                <a:latin typeface="Consolas"/>
                <a:cs typeface="Consolas"/>
              </a:rPr>
              <a:t> </a:t>
            </a:r>
            <a:r>
              <a:rPr lang="en-US" sz="1400" dirty="0">
                <a:solidFill>
                  <a:srgbClr val="000000"/>
                </a:solidFill>
              </a:rPr>
              <a:t>to </a:t>
            </a:r>
            <a:br>
              <a:rPr lang="en-US" sz="1400" dirty="0">
                <a:solidFill>
                  <a:srgbClr val="000000"/>
                </a:solidFill>
              </a:rPr>
            </a:br>
            <a:r>
              <a:rPr lang="en-US" sz="1400" dirty="0">
                <a:solidFill>
                  <a:srgbClr val="000000"/>
                </a:solidFill>
              </a:rPr>
              <a:t>create an instance of our interface</a:t>
            </a:r>
            <a:endParaRPr lang="en-US" sz="1400" b="1" dirty="0">
              <a:solidFill>
                <a:schemeClr val="accent6">
                  <a:lumMod val="75000"/>
                </a:schemeClr>
              </a:solidFill>
              <a:latin typeface="Consolas"/>
              <a:cs typeface="Consolas"/>
            </a:endParaRPr>
          </a:p>
        </p:txBody>
      </p:sp>
      <p:cxnSp>
        <p:nvCxnSpPr>
          <p:cNvPr id="25" name="Straight Arrow Connector 24">
            <a:extLst>
              <a:ext uri="{FF2B5EF4-FFF2-40B4-BE49-F238E27FC236}">
                <a16:creationId xmlns:a16="http://schemas.microsoft.com/office/drawing/2014/main" id="{41309E7C-EA7E-604C-A964-CE16855C7956}"/>
              </a:ext>
            </a:extLst>
          </p:cNvPr>
          <p:cNvCxnSpPr>
            <a:cxnSpLocks/>
          </p:cNvCxnSpPr>
          <p:nvPr/>
        </p:nvCxnSpPr>
        <p:spPr>
          <a:xfrm flipV="1">
            <a:off x="3190763" y="3977060"/>
            <a:ext cx="1022900" cy="309901"/>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599115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8000"/>
                </a:solidFill>
              </a:rPr>
              <a:t>Call</a:t>
            </a:r>
            <a:r>
              <a:rPr lang="en-US" dirty="0"/>
              <a:t> class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2"/>
          </p:nvPr>
        </p:nvSpPr>
        <p:spPr/>
        <p:txBody>
          <a:bodyPr/>
          <a:lstStyle/>
          <a:p>
            <a:pPr lvl="0"/>
            <a:fld id="{86CB4B4D-7CA3-9044-876B-883B54F8677D}" type="slidenum">
              <a:rPr lang="uk-UA" smtClean="0"/>
              <a:t>13</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pic>
        <p:nvPicPr>
          <p:cNvPr id="6" name="Picture 5" descr="Screen Shot 2017-12-08 at 16.4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65" y="0"/>
            <a:ext cx="7562885" cy="5143500"/>
          </a:xfrm>
          <a:prstGeom prst="rect">
            <a:avLst/>
          </a:prstGeom>
        </p:spPr>
      </p:pic>
      <p:cxnSp>
        <p:nvCxnSpPr>
          <p:cNvPr id="7" name="Straight Arrow Connector 6">
            <a:extLst>
              <a:ext uri="{FF2B5EF4-FFF2-40B4-BE49-F238E27FC236}">
                <a16:creationId xmlns:a16="http://schemas.microsoft.com/office/drawing/2014/main" id="{38DE0D74-73C8-3148-A273-93C128810C5E}"/>
              </a:ext>
            </a:extLst>
          </p:cNvPr>
          <p:cNvCxnSpPr>
            <a:cxnSpLocks/>
          </p:cNvCxnSpPr>
          <p:nvPr/>
        </p:nvCxnSpPr>
        <p:spPr>
          <a:xfrm flipH="1">
            <a:off x="4642555" y="843557"/>
            <a:ext cx="1340234" cy="873373"/>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338462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the API</a:t>
            </a:r>
          </a:p>
        </p:txBody>
      </p:sp>
      <p:sp>
        <p:nvSpPr>
          <p:cNvPr id="3" name="Text Placeholder 2"/>
          <p:cNvSpPr>
            <a:spLocks noGrp="1"/>
          </p:cNvSpPr>
          <p:nvPr>
            <p:ph type="body" idx="1"/>
          </p:nvPr>
        </p:nvSpPr>
        <p:spPr>
          <a:xfrm>
            <a:off x="396624" y="843558"/>
            <a:ext cx="8518964" cy="4299943"/>
          </a:xfrm>
        </p:spPr>
        <p:txBody>
          <a:bodyPr/>
          <a:lstStyle/>
          <a:p>
            <a:r>
              <a:rPr lang="en-US" sz="2100" dirty="0"/>
              <a:t>So how do we use this interface to make requests to the API? </a:t>
            </a:r>
          </a:p>
          <a:p>
            <a:r>
              <a:rPr lang="en-US" sz="2100" dirty="0"/>
              <a:t>Use </a:t>
            </a:r>
            <a:r>
              <a:rPr lang="en-US" sz="2100" b="1" dirty="0">
                <a:solidFill>
                  <a:srgbClr val="008000"/>
                </a:solidFill>
              </a:rPr>
              <a:t>Retrofit2</a:t>
            </a:r>
            <a:r>
              <a:rPr lang="en-US" sz="2100" dirty="0"/>
              <a:t> to create an implementation of the above interface, and then call the desired method. </a:t>
            </a:r>
          </a:p>
          <a:p>
            <a:r>
              <a:rPr lang="en-US" sz="2100" dirty="0"/>
              <a:t>Retrofit2 supports a number of converters used to map Java/Kotlin objects to the data format your server expects (JSON, XML, etc). We’ll be using the </a:t>
            </a:r>
            <a:r>
              <a:rPr lang="en-US" sz="2100" b="1" dirty="0">
                <a:solidFill>
                  <a:srgbClr val="008000"/>
                </a:solidFill>
              </a:rPr>
              <a:t>Gson</a:t>
            </a:r>
            <a:r>
              <a:rPr lang="en-US" sz="2100" dirty="0"/>
              <a:t> converter.</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14</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pic>
        <p:nvPicPr>
          <p:cNvPr id="6" name="Picture 5" descr="Screen Shot 2017-12-08 at 16.4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300" y="3086726"/>
            <a:ext cx="5543550" cy="1476375"/>
          </a:xfrm>
          <a:prstGeom prst="rect">
            <a:avLst/>
          </a:prstGeom>
        </p:spPr>
      </p:pic>
    </p:spTree>
    <p:extLst>
      <p:ext uri="{BB962C8B-B14F-4D97-AF65-F5344CB8AC3E}">
        <p14:creationId xmlns:p14="http://schemas.microsoft.com/office/powerpoint/2010/main" val="175323437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DonationApp - onCreate"/>
          <p:cNvSpPr txBox="1">
            <a:spLocks noGrp="1"/>
          </p:cNvSpPr>
          <p:nvPr>
            <p:ph type="title"/>
          </p:nvPr>
        </p:nvSpPr>
        <p:spPr>
          <a:prstGeom prst="rect">
            <a:avLst/>
          </a:prstGeom>
        </p:spPr>
        <p:txBody>
          <a:bodyPr/>
          <a:lstStyle/>
          <a:p>
            <a:r>
              <a:rPr dirty="0"/>
              <a:t>DonationApp - </a:t>
            </a:r>
            <a:r>
              <a:rPr lang="en-US" dirty="0">
                <a:latin typeface="Consolas"/>
                <a:cs typeface="Consolas"/>
              </a:rPr>
              <a:t>onCreate()</a:t>
            </a:r>
            <a:endParaRPr dirty="0"/>
          </a:p>
        </p:txBody>
      </p:sp>
      <p:sp>
        <p:nvSpPr>
          <p:cNvPr id="169" name="Create the proxy service ‘donationService’, with the appropriate Gson parsers"/>
          <p:cNvSpPr txBox="1">
            <a:spLocks noGrp="1"/>
          </p:cNvSpPr>
          <p:nvPr>
            <p:ph type="body" idx="1"/>
          </p:nvPr>
        </p:nvSpPr>
        <p:spPr>
          <a:xfrm>
            <a:off x="395537" y="843558"/>
            <a:ext cx="2965972" cy="4299943"/>
          </a:xfrm>
          <a:prstGeom prst="rect">
            <a:avLst/>
          </a:prstGeom>
        </p:spPr>
        <p:txBody>
          <a:bodyPr/>
          <a:lstStyle/>
          <a:p>
            <a:r>
              <a:rPr dirty="0"/>
              <a:t>Create </a:t>
            </a:r>
            <a:r>
              <a:rPr lang="en-IE" dirty="0"/>
              <a:t>an instance of </a:t>
            </a:r>
            <a:r>
              <a:rPr dirty="0"/>
              <a:t>the proxy service ‘</a:t>
            </a:r>
            <a:r>
              <a:rPr b="1" dirty="0" err="1"/>
              <a:t>donationService</a:t>
            </a:r>
            <a:r>
              <a:rPr dirty="0"/>
              <a:t>’</a:t>
            </a:r>
          </a:p>
        </p:txBody>
      </p:sp>
      <p:sp>
        <p:nvSpPr>
          <p:cNvPr id="2" name="Footer Placeholder 1"/>
          <p:cNvSpPr>
            <a:spLocks noGrp="1"/>
          </p:cNvSpPr>
          <p:nvPr>
            <p:ph type="ftr" sz="quarter" idx="3"/>
          </p:nvPr>
        </p:nvSpPr>
        <p:spPr/>
        <p:txBody>
          <a:bodyPr/>
          <a:lstStyle/>
          <a:p>
            <a:r>
              <a:rPr lang="en-IE"/>
              <a:t>Android Networking</a:t>
            </a:r>
            <a:endParaRPr lang="en-IE" dirty="0"/>
          </a:p>
        </p:txBody>
      </p:sp>
      <p:sp>
        <p:nvSpPr>
          <p:cNvPr id="3" name="Slide Number Placeholder 2"/>
          <p:cNvSpPr>
            <a:spLocks noGrp="1"/>
          </p:cNvSpPr>
          <p:nvPr>
            <p:ph type="sldNum" sz="quarter" idx="2"/>
          </p:nvPr>
        </p:nvSpPr>
        <p:spPr/>
        <p:txBody>
          <a:bodyPr/>
          <a:lstStyle/>
          <a:p>
            <a:pPr lvl="0"/>
            <a:fld id="{86CB4B4D-7CA3-9044-876B-883B54F8677D}" type="slidenum">
              <a:rPr lang="uk-UA" smtClean="0"/>
              <a:t>15</a:t>
            </a:fld>
            <a:endParaRPr lang="uk-UA" dirty="0"/>
          </a:p>
        </p:txBody>
      </p:sp>
      <p:pic>
        <p:nvPicPr>
          <p:cNvPr id="7" name="Picture 6" descr="A screenshot of a cell phone&#10;&#10;Description automatically generated">
            <a:extLst>
              <a:ext uri="{FF2B5EF4-FFF2-40B4-BE49-F238E27FC236}">
                <a16:creationId xmlns:a16="http://schemas.microsoft.com/office/drawing/2014/main" id="{ECF8FF35-206C-F740-9AB3-0F4164E0E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396" y="906243"/>
            <a:ext cx="5598704" cy="2890694"/>
          </a:xfrm>
          <a:prstGeom prst="rect">
            <a:avLst/>
          </a:prstGeom>
        </p:spPr>
      </p:pic>
      <p:cxnSp>
        <p:nvCxnSpPr>
          <p:cNvPr id="8" name="Straight Arrow Connector 7">
            <a:extLst>
              <a:ext uri="{FF2B5EF4-FFF2-40B4-BE49-F238E27FC236}">
                <a16:creationId xmlns:a16="http://schemas.microsoft.com/office/drawing/2014/main" id="{B2F3642C-5CD3-FD44-9AC9-6F441CEBE51A}"/>
              </a:ext>
            </a:extLst>
          </p:cNvPr>
          <p:cNvCxnSpPr>
            <a:cxnSpLocks/>
          </p:cNvCxnSpPr>
          <p:nvPr/>
        </p:nvCxnSpPr>
        <p:spPr>
          <a:xfrm>
            <a:off x="3214688" y="1976846"/>
            <a:ext cx="982843" cy="931817"/>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3236141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Implement the necessary interface</a:t>
            </a:r>
          </a:p>
          <a:p>
            <a:endParaRPr lang="en-US" dirty="0"/>
          </a:p>
          <a:p>
            <a:endParaRPr lang="en-US" dirty="0"/>
          </a:p>
          <a:p>
            <a:endParaRPr lang="en-US" dirty="0"/>
          </a:p>
          <a:p>
            <a:r>
              <a:rPr lang="en-US" dirty="0"/>
              <a:t>and Callback objects</a:t>
            </a:r>
          </a:p>
        </p:txBody>
      </p:sp>
      <p:pic>
        <p:nvPicPr>
          <p:cNvPr id="21" name="Picture 20">
            <a:extLst>
              <a:ext uri="{FF2B5EF4-FFF2-40B4-BE49-F238E27FC236}">
                <a16:creationId xmlns:a16="http://schemas.microsoft.com/office/drawing/2014/main" id="{BAEF4A91-D44A-0441-B0B6-5FD88A52A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36" y="1631323"/>
            <a:ext cx="6858000" cy="736600"/>
          </a:xfrm>
          <a:prstGeom prst="rect">
            <a:avLst/>
          </a:prstGeom>
        </p:spPr>
      </p:pic>
      <p:sp>
        <p:nvSpPr>
          <p:cNvPr id="2" name="Title 1"/>
          <p:cNvSpPr>
            <a:spLocks noGrp="1"/>
          </p:cNvSpPr>
          <p:nvPr>
            <p:ph type="title"/>
          </p:nvPr>
        </p:nvSpPr>
        <p:spPr/>
        <p:txBody>
          <a:bodyPr/>
          <a:lstStyle/>
          <a:p>
            <a:r>
              <a:rPr lang="en-US" dirty="0"/>
              <a:t>Calling the API </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16</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12" name="TextBox 11"/>
          <p:cNvSpPr txBox="1"/>
          <p:nvPr/>
        </p:nvSpPr>
        <p:spPr>
          <a:xfrm>
            <a:off x="6553201" y="783318"/>
            <a:ext cx="2689790" cy="6309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800" dirty="0">
                <a:solidFill>
                  <a:srgbClr val="000000"/>
                </a:solidFill>
              </a:rPr>
              <a:t>Note the </a:t>
            </a:r>
            <a:r>
              <a:rPr lang="en-US" sz="1800" b="1" dirty="0">
                <a:solidFill>
                  <a:srgbClr val="008000"/>
                </a:solidFill>
                <a:latin typeface="Consolas"/>
                <a:cs typeface="Consolas"/>
              </a:rPr>
              <a:t>Callback</a:t>
            </a:r>
            <a:br>
              <a:rPr lang="en-US" sz="1800" b="1" dirty="0">
                <a:solidFill>
                  <a:schemeClr val="accent6">
                    <a:lumMod val="75000"/>
                  </a:schemeClr>
                </a:solidFill>
                <a:latin typeface="Consolas"/>
                <a:cs typeface="Consolas"/>
              </a:rPr>
            </a:br>
            <a:r>
              <a:rPr lang="en-US" sz="1800" dirty="0">
                <a:solidFill>
                  <a:srgbClr val="000000"/>
                </a:solidFill>
              </a:rPr>
              <a:t>interface </a:t>
            </a:r>
            <a:endParaRPr lang="en-US" sz="1800" b="1" dirty="0">
              <a:solidFill>
                <a:schemeClr val="accent6">
                  <a:lumMod val="75000"/>
                </a:schemeClr>
              </a:solidFill>
              <a:latin typeface="Consolas"/>
              <a:cs typeface="Consolas"/>
            </a:endParaRPr>
          </a:p>
        </p:txBody>
      </p:sp>
      <p:cxnSp>
        <p:nvCxnSpPr>
          <p:cNvPr id="14" name="Straight Arrow Connector 13">
            <a:extLst>
              <a:ext uri="{FF2B5EF4-FFF2-40B4-BE49-F238E27FC236}">
                <a16:creationId xmlns:a16="http://schemas.microsoft.com/office/drawing/2014/main" id="{BDFB518D-8378-0747-8F0D-4F33866BAD0D}"/>
              </a:ext>
            </a:extLst>
          </p:cNvPr>
          <p:cNvCxnSpPr>
            <a:cxnSpLocks/>
          </p:cNvCxnSpPr>
          <p:nvPr/>
        </p:nvCxnSpPr>
        <p:spPr>
          <a:xfrm flipH="1">
            <a:off x="6827518" y="1414260"/>
            <a:ext cx="678183" cy="537099"/>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26" name="Picture 25" descr="A picture containing knife&#10;&#10;Description automatically generated">
            <a:extLst>
              <a:ext uri="{FF2B5EF4-FFF2-40B4-BE49-F238E27FC236}">
                <a16:creationId xmlns:a16="http://schemas.microsoft.com/office/drawing/2014/main" id="{9A9A974C-B165-5746-93EA-298103FF3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737" y="3124489"/>
            <a:ext cx="7315200" cy="1562100"/>
          </a:xfrm>
          <a:prstGeom prst="rect">
            <a:avLst/>
          </a:prstGeom>
        </p:spPr>
      </p:pic>
      <p:cxnSp>
        <p:nvCxnSpPr>
          <p:cNvPr id="28" name="Straight Arrow Connector 27">
            <a:extLst>
              <a:ext uri="{FF2B5EF4-FFF2-40B4-BE49-F238E27FC236}">
                <a16:creationId xmlns:a16="http://schemas.microsoft.com/office/drawing/2014/main" id="{30AC53F3-2C0D-3C40-A123-A24D6E17B434}"/>
              </a:ext>
            </a:extLst>
          </p:cNvPr>
          <p:cNvCxnSpPr>
            <a:cxnSpLocks/>
          </p:cNvCxnSpPr>
          <p:nvPr/>
        </p:nvCxnSpPr>
        <p:spPr>
          <a:xfrm flipH="1" flipV="1">
            <a:off x="4572000" y="4268417"/>
            <a:ext cx="653156" cy="94577"/>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31A35E80-120D-AA41-A142-1198ED61C140}"/>
              </a:ext>
            </a:extLst>
          </p:cNvPr>
          <p:cNvSpPr txBox="1"/>
          <p:nvPr/>
        </p:nvSpPr>
        <p:spPr>
          <a:xfrm>
            <a:off x="6253138" y="2418286"/>
            <a:ext cx="2890862" cy="3539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800" dirty="0">
                <a:solidFill>
                  <a:srgbClr val="000000"/>
                </a:solidFill>
              </a:rPr>
              <a:t>Called inside </a:t>
            </a:r>
            <a:r>
              <a:rPr lang="en-US" sz="1800" b="1" dirty="0" err="1">
                <a:solidFill>
                  <a:srgbClr val="008000"/>
                </a:solidFill>
                <a:latin typeface="Consolas"/>
                <a:cs typeface="Consolas"/>
              </a:rPr>
              <a:t>onResume</a:t>
            </a:r>
            <a:r>
              <a:rPr lang="en-US" sz="1800" b="1" dirty="0">
                <a:solidFill>
                  <a:srgbClr val="008000"/>
                </a:solidFill>
                <a:latin typeface="Consolas"/>
                <a:cs typeface="Consolas"/>
              </a:rPr>
              <a:t>()</a:t>
            </a:r>
            <a:endParaRPr lang="en-US" sz="1800" b="1" dirty="0">
              <a:solidFill>
                <a:schemeClr val="accent6">
                  <a:lumMod val="75000"/>
                </a:schemeClr>
              </a:solidFill>
              <a:latin typeface="Consolas"/>
              <a:cs typeface="Consolas"/>
            </a:endParaRPr>
          </a:p>
        </p:txBody>
      </p:sp>
      <p:cxnSp>
        <p:nvCxnSpPr>
          <p:cNvPr id="31" name="Straight Arrow Connector 30">
            <a:extLst>
              <a:ext uri="{FF2B5EF4-FFF2-40B4-BE49-F238E27FC236}">
                <a16:creationId xmlns:a16="http://schemas.microsoft.com/office/drawing/2014/main" id="{5F202CB9-994A-B944-ABBE-28B0608CE85D}"/>
              </a:ext>
            </a:extLst>
          </p:cNvPr>
          <p:cNvCxnSpPr>
            <a:cxnSpLocks/>
          </p:cNvCxnSpPr>
          <p:nvPr/>
        </p:nvCxnSpPr>
        <p:spPr>
          <a:xfrm flipH="1">
            <a:off x="6163294" y="2807767"/>
            <a:ext cx="678183" cy="537099"/>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3E9DDE79-899D-614E-A1F2-0696F9519805}"/>
              </a:ext>
            </a:extLst>
          </p:cNvPr>
          <p:cNvSpPr txBox="1"/>
          <p:nvPr/>
        </p:nvSpPr>
        <p:spPr>
          <a:xfrm>
            <a:off x="5225156" y="4160296"/>
            <a:ext cx="3953690" cy="6309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800" b="1" dirty="0">
                <a:solidFill>
                  <a:srgbClr val="008000"/>
                </a:solidFill>
                <a:latin typeface="Consolas"/>
                <a:cs typeface="Consolas"/>
              </a:rPr>
              <a:t>enqueue() </a:t>
            </a:r>
            <a:r>
              <a:rPr lang="en-US" sz="1800" dirty="0">
                <a:solidFill>
                  <a:srgbClr val="000000"/>
                </a:solidFill>
              </a:rPr>
              <a:t>allows for asynchronous callback to our service</a:t>
            </a:r>
            <a:endParaRPr lang="en-US" sz="1800" b="1" dirty="0">
              <a:solidFill>
                <a:schemeClr val="accent6">
                  <a:lumMod val="75000"/>
                </a:schemeClr>
              </a:solidFill>
              <a:latin typeface="Consolas"/>
              <a:cs typeface="Consolas"/>
            </a:endParaRPr>
          </a:p>
        </p:txBody>
      </p:sp>
    </p:spTree>
    <p:extLst>
      <p:ext uri="{BB962C8B-B14F-4D97-AF65-F5344CB8AC3E}">
        <p14:creationId xmlns:p14="http://schemas.microsoft.com/office/powerpoint/2010/main" val="18739647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367C378E-95F0-6441-B33C-A53032D7A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210" y="1453872"/>
            <a:ext cx="8242300" cy="2857500"/>
          </a:xfrm>
          <a:prstGeom prst="rect">
            <a:avLst/>
          </a:prstGeom>
        </p:spPr>
      </p:pic>
      <p:sp>
        <p:nvSpPr>
          <p:cNvPr id="2" name="Title 1"/>
          <p:cNvSpPr>
            <a:spLocks noGrp="1"/>
          </p:cNvSpPr>
          <p:nvPr>
            <p:ph type="title"/>
          </p:nvPr>
        </p:nvSpPr>
        <p:spPr/>
        <p:txBody>
          <a:bodyPr/>
          <a:lstStyle/>
          <a:p>
            <a:r>
              <a:rPr lang="en-US" dirty="0"/>
              <a:t>Calling the API </a:t>
            </a:r>
          </a:p>
        </p:txBody>
      </p:sp>
      <p:sp>
        <p:nvSpPr>
          <p:cNvPr id="3" name="Text Placeholder 2"/>
          <p:cNvSpPr>
            <a:spLocks noGrp="1"/>
          </p:cNvSpPr>
          <p:nvPr>
            <p:ph type="body" idx="1"/>
          </p:nvPr>
        </p:nvSpPr>
        <p:spPr/>
        <p:txBody>
          <a:bodyPr/>
          <a:lstStyle/>
          <a:p>
            <a:r>
              <a:rPr lang="en-US" dirty="0"/>
              <a:t>Override the Callback methods</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17</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12" name="TextBox 11"/>
          <p:cNvSpPr txBox="1"/>
          <p:nvPr/>
        </p:nvSpPr>
        <p:spPr>
          <a:xfrm>
            <a:off x="4281735" y="171745"/>
            <a:ext cx="3346973" cy="6309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800" dirty="0">
                <a:solidFill>
                  <a:srgbClr val="000000"/>
                </a:solidFill>
              </a:rPr>
              <a:t>Note the returned </a:t>
            </a:r>
            <a:r>
              <a:rPr lang="en-US" sz="1800" b="1" dirty="0">
                <a:solidFill>
                  <a:srgbClr val="008000"/>
                </a:solidFill>
                <a:latin typeface="Consolas"/>
                <a:cs typeface="Consolas"/>
              </a:rPr>
              <a:t>response</a:t>
            </a:r>
            <a:br>
              <a:rPr lang="en-US" sz="1800" b="1" dirty="0">
                <a:solidFill>
                  <a:schemeClr val="accent6">
                    <a:lumMod val="75000"/>
                  </a:schemeClr>
                </a:solidFill>
                <a:latin typeface="Consolas"/>
                <a:cs typeface="Consolas"/>
              </a:rPr>
            </a:br>
            <a:r>
              <a:rPr lang="en-US" sz="1800" dirty="0">
                <a:solidFill>
                  <a:srgbClr val="000000"/>
                </a:solidFill>
              </a:rPr>
              <a:t>on a successful call </a:t>
            </a:r>
            <a:endParaRPr lang="en-US" sz="1800" b="1" dirty="0">
              <a:solidFill>
                <a:schemeClr val="accent6">
                  <a:lumMod val="75000"/>
                </a:schemeClr>
              </a:solidFill>
              <a:latin typeface="Consolas"/>
              <a:cs typeface="Consolas"/>
            </a:endParaRPr>
          </a:p>
        </p:txBody>
      </p:sp>
      <p:cxnSp>
        <p:nvCxnSpPr>
          <p:cNvPr id="14" name="Straight Arrow Connector 13">
            <a:extLst>
              <a:ext uri="{FF2B5EF4-FFF2-40B4-BE49-F238E27FC236}">
                <a16:creationId xmlns:a16="http://schemas.microsoft.com/office/drawing/2014/main" id="{BDFB518D-8378-0747-8F0D-4F33866BAD0D}"/>
              </a:ext>
            </a:extLst>
          </p:cNvPr>
          <p:cNvCxnSpPr>
            <a:cxnSpLocks/>
          </p:cNvCxnSpPr>
          <p:nvPr/>
        </p:nvCxnSpPr>
        <p:spPr>
          <a:xfrm flipH="1">
            <a:off x="4281735" y="832128"/>
            <a:ext cx="1363223" cy="1005381"/>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987271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9724A093-44D2-3744-93FF-5031D4DF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070" y="1391006"/>
            <a:ext cx="7175500" cy="2082800"/>
          </a:xfrm>
          <a:prstGeom prst="rect">
            <a:avLst/>
          </a:prstGeom>
        </p:spPr>
      </p:pic>
      <p:sp>
        <p:nvSpPr>
          <p:cNvPr id="2" name="Title 1"/>
          <p:cNvSpPr>
            <a:spLocks noGrp="1"/>
          </p:cNvSpPr>
          <p:nvPr>
            <p:ph type="title"/>
          </p:nvPr>
        </p:nvSpPr>
        <p:spPr/>
        <p:txBody>
          <a:bodyPr/>
          <a:lstStyle/>
          <a:p>
            <a:r>
              <a:rPr lang="en-US" dirty="0"/>
              <a:t>Calling the API </a:t>
            </a:r>
          </a:p>
        </p:txBody>
      </p:sp>
      <p:sp>
        <p:nvSpPr>
          <p:cNvPr id="3" name="Text Placeholder 2"/>
          <p:cNvSpPr>
            <a:spLocks noGrp="1"/>
          </p:cNvSpPr>
          <p:nvPr>
            <p:ph type="body" idx="1"/>
          </p:nvPr>
        </p:nvSpPr>
        <p:spPr/>
        <p:txBody>
          <a:bodyPr/>
          <a:lstStyle/>
          <a:p>
            <a:r>
              <a:rPr lang="en-US" dirty="0"/>
              <a:t>Override the Callback methods</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18</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12" name="TextBox 11"/>
          <p:cNvSpPr txBox="1"/>
          <p:nvPr/>
        </p:nvSpPr>
        <p:spPr>
          <a:xfrm>
            <a:off x="4281735" y="171745"/>
            <a:ext cx="3346973" cy="6309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800" dirty="0">
                <a:solidFill>
                  <a:srgbClr val="000000"/>
                </a:solidFill>
              </a:rPr>
              <a:t>Note the returned </a:t>
            </a:r>
            <a:r>
              <a:rPr lang="en-US" sz="1800" b="1" dirty="0">
                <a:solidFill>
                  <a:srgbClr val="008000"/>
                </a:solidFill>
                <a:latin typeface="Consolas"/>
                <a:cs typeface="Consolas"/>
              </a:rPr>
              <a:t>t</a:t>
            </a:r>
            <a:br>
              <a:rPr lang="en-US" sz="1800" b="1" dirty="0">
                <a:solidFill>
                  <a:schemeClr val="accent6">
                    <a:lumMod val="75000"/>
                  </a:schemeClr>
                </a:solidFill>
                <a:latin typeface="Consolas"/>
                <a:cs typeface="Consolas"/>
              </a:rPr>
            </a:br>
            <a:r>
              <a:rPr lang="en-US" sz="1800" dirty="0">
                <a:solidFill>
                  <a:srgbClr val="000000"/>
                </a:solidFill>
              </a:rPr>
              <a:t>on a failed call </a:t>
            </a:r>
            <a:endParaRPr lang="en-US" sz="1800" b="1" dirty="0">
              <a:solidFill>
                <a:schemeClr val="accent6">
                  <a:lumMod val="75000"/>
                </a:schemeClr>
              </a:solidFill>
              <a:latin typeface="Consolas"/>
              <a:cs typeface="Consolas"/>
            </a:endParaRPr>
          </a:p>
        </p:txBody>
      </p:sp>
      <p:cxnSp>
        <p:nvCxnSpPr>
          <p:cNvPr id="14" name="Straight Arrow Connector 13">
            <a:extLst>
              <a:ext uri="{FF2B5EF4-FFF2-40B4-BE49-F238E27FC236}">
                <a16:creationId xmlns:a16="http://schemas.microsoft.com/office/drawing/2014/main" id="{BDFB518D-8378-0747-8F0D-4F33866BAD0D}"/>
              </a:ext>
            </a:extLst>
          </p:cNvPr>
          <p:cNvCxnSpPr>
            <a:cxnSpLocks/>
          </p:cNvCxnSpPr>
          <p:nvPr/>
        </p:nvCxnSpPr>
        <p:spPr>
          <a:xfrm flipH="1">
            <a:off x="4072730" y="843558"/>
            <a:ext cx="1363223" cy="1005381"/>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736578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the API </a:t>
            </a:r>
            <a:r>
              <a:rPr lang="mr-IN" dirty="0"/>
              <a:t>–</a:t>
            </a:r>
            <a:r>
              <a:rPr lang="en-US" dirty="0"/>
              <a:t> </a:t>
            </a:r>
            <a:r>
              <a:rPr lang="en-US" dirty="0" err="1">
                <a:latin typeface="Consolas"/>
                <a:cs typeface="Consolas"/>
              </a:rPr>
              <a:t>onResponse</a:t>
            </a:r>
            <a:r>
              <a:rPr lang="en-US" dirty="0">
                <a:latin typeface="Consolas"/>
                <a:cs typeface="Consolas"/>
              </a:rPr>
              <a:t>()</a:t>
            </a:r>
            <a:endParaRPr lang="en-US" dirty="0"/>
          </a:p>
        </p:txBody>
      </p:sp>
      <p:sp>
        <p:nvSpPr>
          <p:cNvPr id="3" name="Text Placeholder 2"/>
          <p:cNvSpPr>
            <a:spLocks noGrp="1"/>
          </p:cNvSpPr>
          <p:nvPr>
            <p:ph type="body" idx="1"/>
          </p:nvPr>
        </p:nvSpPr>
        <p:spPr/>
        <p:txBody>
          <a:bodyPr/>
          <a:lstStyle/>
          <a:p>
            <a:r>
              <a:rPr lang="en-US" dirty="0"/>
              <a:t>Triggered on a successful call to the API</a:t>
            </a:r>
          </a:p>
          <a:p>
            <a:r>
              <a:rPr lang="en-US" dirty="0"/>
              <a:t>Takes 2 parameters</a:t>
            </a:r>
          </a:p>
          <a:p>
            <a:pPr lvl="1"/>
            <a:r>
              <a:rPr lang="en-US" sz="2100" dirty="0"/>
              <a:t>The </a:t>
            </a:r>
            <a:r>
              <a:rPr lang="en-US" sz="2100" b="1" dirty="0">
                <a:solidFill>
                  <a:srgbClr val="008000"/>
                </a:solidFill>
              </a:rPr>
              <a:t>Call</a:t>
            </a:r>
            <a:r>
              <a:rPr lang="en-US" sz="2100" dirty="0">
                <a:solidFill>
                  <a:srgbClr val="008000"/>
                </a:solidFill>
              </a:rPr>
              <a:t> </a:t>
            </a:r>
            <a:r>
              <a:rPr lang="en-US" sz="2100" dirty="0"/>
              <a:t>object</a:t>
            </a:r>
          </a:p>
          <a:p>
            <a:pPr lvl="1"/>
            <a:r>
              <a:rPr lang="en-US" sz="2100" dirty="0"/>
              <a:t>The expected </a:t>
            </a:r>
            <a:r>
              <a:rPr lang="en-US" sz="2100" b="1" dirty="0">
                <a:solidFill>
                  <a:srgbClr val="008000"/>
                </a:solidFill>
              </a:rPr>
              <a:t>Response</a:t>
            </a:r>
            <a:r>
              <a:rPr lang="en-US" sz="2100" dirty="0"/>
              <a:t> object</a:t>
            </a:r>
          </a:p>
          <a:p>
            <a:r>
              <a:rPr lang="en-US" dirty="0"/>
              <a:t>Converted JSON result stored in </a:t>
            </a:r>
            <a:r>
              <a:rPr lang="en-US" b="1" dirty="0" err="1">
                <a:solidFill>
                  <a:srgbClr val="008000"/>
                </a:solidFill>
              </a:rPr>
              <a:t>response.body</a:t>
            </a:r>
            <a:r>
              <a:rPr lang="en-US" b="1" dirty="0">
                <a:solidFill>
                  <a:srgbClr val="008000"/>
                </a:solidFill>
              </a:rPr>
              <a:t>()</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19</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pic>
        <p:nvPicPr>
          <p:cNvPr id="9" name="Picture 8" descr="A screenshot of a cell phone&#10;&#10;Description automatically generated">
            <a:extLst>
              <a:ext uri="{FF2B5EF4-FFF2-40B4-BE49-F238E27FC236}">
                <a16:creationId xmlns:a16="http://schemas.microsoft.com/office/drawing/2014/main" id="{163C3FA4-9819-CC42-9445-804D96B18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89322"/>
            <a:ext cx="9144000" cy="1847088"/>
          </a:xfrm>
          <a:prstGeom prst="rect">
            <a:avLst/>
          </a:prstGeom>
        </p:spPr>
      </p:pic>
      <p:cxnSp>
        <p:nvCxnSpPr>
          <p:cNvPr id="10" name="Straight Arrow Connector 9">
            <a:extLst>
              <a:ext uri="{FF2B5EF4-FFF2-40B4-BE49-F238E27FC236}">
                <a16:creationId xmlns:a16="http://schemas.microsoft.com/office/drawing/2014/main" id="{E441982F-F068-2E46-9216-D5B1AD3BE3B5}"/>
              </a:ext>
            </a:extLst>
          </p:cNvPr>
          <p:cNvCxnSpPr>
            <a:cxnSpLocks/>
          </p:cNvCxnSpPr>
          <p:nvPr/>
        </p:nvCxnSpPr>
        <p:spPr>
          <a:xfrm flipH="1">
            <a:off x="5945074" y="3326674"/>
            <a:ext cx="1134995" cy="360938"/>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54126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p:nvPr/>
        </p:nvSpPr>
        <p:spPr>
          <a:xfrm>
            <a:off x="4117215"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81" name="Shape 81"/>
          <p:cNvSpPr/>
          <p:nvPr/>
        </p:nvSpPr>
        <p:spPr>
          <a:xfrm>
            <a:off x="8186846"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3" name="Title 2"/>
          <p:cNvSpPr>
            <a:spLocks noGrp="1"/>
          </p:cNvSpPr>
          <p:nvPr>
            <p:ph type="title"/>
          </p:nvPr>
        </p:nvSpPr>
        <p:spPr>
          <a:xfrm>
            <a:off x="401836" y="566061"/>
            <a:ext cx="8340328" cy="1924590"/>
          </a:xfrm>
        </p:spPr>
        <p:txBody>
          <a:bodyPr>
            <a:normAutofit/>
          </a:bodyPr>
          <a:lstStyle/>
          <a:p>
            <a:br>
              <a:rPr lang="en-US" sz="3000" dirty="0"/>
            </a:br>
            <a:r>
              <a:rPr lang="en-US" sz="3000" dirty="0"/>
              <a:t>Networking with</a:t>
            </a:r>
            <a:br>
              <a:rPr lang="en-US" sz="3000" dirty="0"/>
            </a:br>
            <a:r>
              <a:rPr lang="en-US" sz="3000" dirty="0"/>
              <a:t>Retrofit</a:t>
            </a:r>
          </a:p>
        </p:txBody>
      </p:sp>
      <p:pic>
        <p:nvPicPr>
          <p:cNvPr id="7" name="Picture 6" descr="A picture containing drawing&#10;&#10;Description automatically generated">
            <a:extLst>
              <a:ext uri="{FF2B5EF4-FFF2-40B4-BE49-F238E27FC236}">
                <a16:creationId xmlns:a16="http://schemas.microsoft.com/office/drawing/2014/main" id="{C534915D-761F-244D-973C-8F0D99607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013" y="809898"/>
            <a:ext cx="5564144" cy="3178022"/>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the API </a:t>
            </a:r>
            <a:r>
              <a:rPr lang="mr-IN" dirty="0"/>
              <a:t>–</a:t>
            </a:r>
            <a:r>
              <a:rPr lang="en-US" dirty="0"/>
              <a:t> </a:t>
            </a:r>
            <a:r>
              <a:rPr lang="en-US" dirty="0" err="1">
                <a:latin typeface="Consolas"/>
                <a:cs typeface="Consolas"/>
              </a:rPr>
              <a:t>onFailure</a:t>
            </a:r>
            <a:r>
              <a:rPr lang="en-US" dirty="0">
                <a:latin typeface="Consolas"/>
                <a:cs typeface="Consolas"/>
              </a:rPr>
              <a:t>()</a:t>
            </a:r>
            <a:endParaRPr lang="en-US" dirty="0"/>
          </a:p>
        </p:txBody>
      </p:sp>
      <p:sp>
        <p:nvSpPr>
          <p:cNvPr id="4" name="Slide Number Placeholder 3"/>
          <p:cNvSpPr>
            <a:spLocks noGrp="1"/>
          </p:cNvSpPr>
          <p:nvPr>
            <p:ph type="sldNum" sz="quarter" idx="2"/>
          </p:nvPr>
        </p:nvSpPr>
        <p:spPr/>
        <p:txBody>
          <a:bodyPr/>
          <a:lstStyle/>
          <a:p>
            <a:pPr lvl="0"/>
            <a:fld id="{86CB4B4D-7CA3-9044-876B-883B54F8677D}" type="slidenum">
              <a:rPr lang="uk-UA" smtClean="0"/>
              <a:t>20</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8" name="Text Placeholder 2"/>
          <p:cNvSpPr>
            <a:spLocks noGrp="1"/>
          </p:cNvSpPr>
          <p:nvPr>
            <p:ph type="body" idx="1"/>
          </p:nvPr>
        </p:nvSpPr>
        <p:spPr>
          <a:xfrm>
            <a:off x="396624" y="843559"/>
            <a:ext cx="7770377" cy="2413962"/>
          </a:xfrm>
        </p:spPr>
        <p:txBody>
          <a:bodyPr/>
          <a:lstStyle/>
          <a:p>
            <a:r>
              <a:rPr lang="en-US" dirty="0"/>
              <a:t>Triggered on an unsuccessful call to the API</a:t>
            </a:r>
          </a:p>
          <a:p>
            <a:r>
              <a:rPr lang="en-US" dirty="0"/>
              <a:t>Takes 2 parameters</a:t>
            </a:r>
          </a:p>
          <a:p>
            <a:pPr lvl="1"/>
            <a:r>
              <a:rPr lang="en-US" sz="2100" dirty="0"/>
              <a:t>The </a:t>
            </a:r>
            <a:r>
              <a:rPr lang="en-US" sz="2100" b="1" dirty="0">
                <a:solidFill>
                  <a:srgbClr val="008000"/>
                </a:solidFill>
              </a:rPr>
              <a:t>Call</a:t>
            </a:r>
            <a:r>
              <a:rPr lang="en-US" sz="2100" dirty="0">
                <a:solidFill>
                  <a:srgbClr val="008000"/>
                </a:solidFill>
              </a:rPr>
              <a:t> </a:t>
            </a:r>
            <a:r>
              <a:rPr lang="en-US" sz="2100" dirty="0"/>
              <a:t>object</a:t>
            </a:r>
          </a:p>
          <a:p>
            <a:pPr lvl="1"/>
            <a:r>
              <a:rPr lang="en-US" sz="2100" dirty="0"/>
              <a:t>A </a:t>
            </a:r>
            <a:r>
              <a:rPr lang="en-US" sz="2100" b="1" dirty="0" err="1">
                <a:solidFill>
                  <a:srgbClr val="008000"/>
                </a:solidFill>
              </a:rPr>
              <a:t>Throwable</a:t>
            </a:r>
            <a:r>
              <a:rPr lang="en-US" sz="2100" dirty="0"/>
              <a:t> object containing error info</a:t>
            </a:r>
          </a:p>
          <a:p>
            <a:r>
              <a:rPr lang="en-US" dirty="0"/>
              <a:t>Should inform user of what’s happened</a:t>
            </a:r>
            <a:endParaRPr lang="en-US" b="1" dirty="0">
              <a:solidFill>
                <a:srgbClr val="008000"/>
              </a:solidFill>
            </a:endParaRPr>
          </a:p>
        </p:txBody>
      </p:sp>
      <p:pic>
        <p:nvPicPr>
          <p:cNvPr id="6" name="Picture 5" descr="A picture containing knife&#10;&#10;Description automatically generated">
            <a:extLst>
              <a:ext uri="{FF2B5EF4-FFF2-40B4-BE49-F238E27FC236}">
                <a16:creationId xmlns:a16="http://schemas.microsoft.com/office/drawing/2014/main" id="{F685A79F-44D1-B640-8901-6221346B1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3" y="2924806"/>
            <a:ext cx="9144000" cy="1732287"/>
          </a:xfrm>
          <a:prstGeom prst="rect">
            <a:avLst/>
          </a:prstGeom>
        </p:spPr>
      </p:pic>
      <p:cxnSp>
        <p:nvCxnSpPr>
          <p:cNvPr id="10" name="Straight Arrow Connector 9">
            <a:extLst>
              <a:ext uri="{FF2B5EF4-FFF2-40B4-BE49-F238E27FC236}">
                <a16:creationId xmlns:a16="http://schemas.microsoft.com/office/drawing/2014/main" id="{65630C4D-71B3-EC49-AD09-4BDF0F6818D8}"/>
              </a:ext>
            </a:extLst>
          </p:cNvPr>
          <p:cNvCxnSpPr>
            <a:cxnSpLocks/>
          </p:cNvCxnSpPr>
          <p:nvPr/>
        </p:nvCxnSpPr>
        <p:spPr>
          <a:xfrm flipH="1">
            <a:off x="5344183" y="3405051"/>
            <a:ext cx="1209018" cy="295152"/>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258258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the API </a:t>
            </a:r>
            <a:r>
              <a:rPr lang="mr-IN" dirty="0"/>
              <a:t>–</a:t>
            </a:r>
            <a:r>
              <a:rPr lang="en-US" dirty="0"/>
              <a:t> Helper methods</a:t>
            </a:r>
          </a:p>
        </p:txBody>
      </p:sp>
      <p:sp>
        <p:nvSpPr>
          <p:cNvPr id="3" name="Text Placeholder 2"/>
          <p:cNvSpPr>
            <a:spLocks noGrp="1"/>
          </p:cNvSpPr>
          <p:nvPr>
            <p:ph type="body" idx="1"/>
          </p:nvPr>
        </p:nvSpPr>
        <p:spPr/>
        <p:txBody>
          <a:bodyPr/>
          <a:lstStyle/>
          <a:p>
            <a:r>
              <a:rPr lang="en-US" dirty="0"/>
              <a:t>2 helper methods for user feedback</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21</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pic>
        <p:nvPicPr>
          <p:cNvPr id="8" name="Picture 7" descr="A screenshot of a cell phone&#10;&#10;Description automatically generated">
            <a:extLst>
              <a:ext uri="{FF2B5EF4-FFF2-40B4-BE49-F238E27FC236}">
                <a16:creationId xmlns:a16="http://schemas.microsoft.com/office/drawing/2014/main" id="{01FB8A58-F886-F744-9204-3DFFF3CF0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973" y="1363552"/>
            <a:ext cx="6664053" cy="3259953"/>
          </a:xfrm>
          <a:prstGeom prst="rect">
            <a:avLst/>
          </a:prstGeom>
        </p:spPr>
      </p:pic>
    </p:spTree>
    <p:extLst>
      <p:ext uri="{BB962C8B-B14F-4D97-AF65-F5344CB8AC3E}">
        <p14:creationId xmlns:p14="http://schemas.microsoft.com/office/powerpoint/2010/main" val="275127935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C2765A3A-3C72-CC47-84A6-F977DFBCA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787" y="909635"/>
            <a:ext cx="5795647" cy="3324230"/>
          </a:xfrm>
          <a:prstGeom prst="rect">
            <a:avLst/>
          </a:prstGeom>
        </p:spPr>
      </p:pic>
      <p:sp>
        <p:nvSpPr>
          <p:cNvPr id="2" name="Title 1"/>
          <p:cNvSpPr>
            <a:spLocks noGrp="1"/>
          </p:cNvSpPr>
          <p:nvPr>
            <p:ph type="title"/>
          </p:nvPr>
        </p:nvSpPr>
        <p:spPr/>
        <p:txBody>
          <a:bodyPr/>
          <a:lstStyle/>
          <a:p>
            <a:r>
              <a:rPr lang="en-US" dirty="0"/>
              <a:t>Beyond </a:t>
            </a:r>
            <a:r>
              <a:rPr lang="en-US" b="1" dirty="0"/>
              <a:t>GET</a:t>
            </a:r>
            <a:r>
              <a:rPr lang="en-US" dirty="0"/>
              <a:t> </a:t>
            </a:r>
            <a:r>
              <a:rPr lang="mr-IN" dirty="0"/>
              <a:t>–</a:t>
            </a:r>
            <a:r>
              <a:rPr lang="en-US" dirty="0"/>
              <a:t> other types of Calls</a:t>
            </a:r>
          </a:p>
        </p:txBody>
      </p:sp>
      <p:sp>
        <p:nvSpPr>
          <p:cNvPr id="3" name="Text Placeholder 2"/>
          <p:cNvSpPr>
            <a:spLocks noGrp="1"/>
          </p:cNvSpPr>
          <p:nvPr>
            <p:ph type="body" idx="1"/>
          </p:nvPr>
        </p:nvSpPr>
        <p:spPr>
          <a:xfrm>
            <a:off x="396623" y="843558"/>
            <a:ext cx="3501890" cy="4299943"/>
          </a:xfrm>
        </p:spPr>
        <p:txBody>
          <a:bodyPr/>
          <a:lstStyle/>
          <a:p>
            <a:r>
              <a:rPr lang="en-US" sz="2100" dirty="0"/>
              <a:t>Retrofit2 is not limited </a:t>
            </a:r>
            <a:br>
              <a:rPr lang="en-US" sz="2100" dirty="0"/>
            </a:br>
            <a:r>
              <a:rPr lang="en-US" sz="2100" dirty="0"/>
              <a:t>to GET requests. You </a:t>
            </a:r>
            <a:br>
              <a:rPr lang="en-US" sz="2100" dirty="0"/>
            </a:br>
            <a:r>
              <a:rPr lang="en-US" sz="2100" dirty="0"/>
              <a:t>may specify other REST methods using the appropriate annotations (such as </a:t>
            </a:r>
            <a:r>
              <a:rPr lang="en-US" sz="2100" dirty="0">
                <a:solidFill>
                  <a:srgbClr val="008000"/>
                </a:solidFill>
              </a:rPr>
              <a:t>@POST</a:t>
            </a:r>
            <a:r>
              <a:rPr lang="en-US" sz="2100" dirty="0"/>
              <a:t>, </a:t>
            </a:r>
            <a:r>
              <a:rPr lang="en-US" sz="2100" dirty="0">
                <a:solidFill>
                  <a:srgbClr val="008000"/>
                </a:solidFill>
              </a:rPr>
              <a:t>@PUT </a:t>
            </a:r>
            <a:r>
              <a:rPr lang="en-US" sz="2100" dirty="0"/>
              <a:t>and </a:t>
            </a:r>
            <a:r>
              <a:rPr lang="en-US" sz="2100" dirty="0">
                <a:solidFill>
                  <a:srgbClr val="008000"/>
                </a:solidFill>
              </a:rPr>
              <a:t>@DELETE</a:t>
            </a:r>
            <a:r>
              <a:rPr lang="en-US" sz="2100" dirty="0"/>
              <a:t>).</a:t>
            </a:r>
          </a:p>
          <a:p>
            <a:r>
              <a:rPr lang="en-US" sz="2100" dirty="0"/>
              <a:t>Here’s another version </a:t>
            </a:r>
            <a:br>
              <a:rPr lang="en-US" sz="2100" dirty="0"/>
            </a:br>
            <a:r>
              <a:rPr lang="en-US" sz="2100" dirty="0"/>
              <a:t>of our </a:t>
            </a:r>
            <a:r>
              <a:rPr lang="en-US" sz="2100" b="1" dirty="0" err="1"/>
              <a:t>DonationService</a:t>
            </a:r>
            <a:r>
              <a:rPr lang="en-US" sz="2100" dirty="0"/>
              <a:t> interface</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22</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Tree>
    <p:extLst>
      <p:ext uri="{BB962C8B-B14F-4D97-AF65-F5344CB8AC3E}">
        <p14:creationId xmlns:p14="http://schemas.microsoft.com/office/powerpoint/2010/main" val="220089518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Headers</a:t>
            </a:r>
          </a:p>
        </p:txBody>
      </p:sp>
      <p:sp>
        <p:nvSpPr>
          <p:cNvPr id="3" name="Text Placeholder 2"/>
          <p:cNvSpPr>
            <a:spLocks noGrp="1"/>
          </p:cNvSpPr>
          <p:nvPr>
            <p:ph type="body" idx="1"/>
          </p:nvPr>
        </p:nvSpPr>
        <p:spPr/>
        <p:txBody>
          <a:bodyPr/>
          <a:lstStyle/>
          <a:p>
            <a:r>
              <a:rPr lang="en-US" dirty="0"/>
              <a:t>If you wish to add headers to your calls, you can annotate your method or arguments to indicate this. </a:t>
            </a:r>
          </a:p>
          <a:p>
            <a:r>
              <a:rPr lang="en-US" dirty="0"/>
              <a:t>For instance, if we wanted to add a content type and a user’s authentication token, we could do something like this:</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23</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pic>
        <p:nvPicPr>
          <p:cNvPr id="10" name="Picture 9" descr="A screenshot of a cell phone&#10;&#10;Description automatically generated">
            <a:extLst>
              <a:ext uri="{FF2B5EF4-FFF2-40B4-BE49-F238E27FC236}">
                <a16:creationId xmlns:a16="http://schemas.microsoft.com/office/drawing/2014/main" id="{486872FF-A0BB-B84E-B674-8B977F769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585" y="2826742"/>
            <a:ext cx="6388100" cy="1473200"/>
          </a:xfrm>
          <a:prstGeom prst="rect">
            <a:avLst/>
          </a:prstGeom>
        </p:spPr>
      </p:pic>
      <p:cxnSp>
        <p:nvCxnSpPr>
          <p:cNvPr id="11" name="Straight Arrow Connector 10">
            <a:extLst>
              <a:ext uri="{FF2B5EF4-FFF2-40B4-BE49-F238E27FC236}">
                <a16:creationId xmlns:a16="http://schemas.microsoft.com/office/drawing/2014/main" id="{EFEB4C12-EC56-9E4B-A407-CAA41F9C62C3}"/>
              </a:ext>
            </a:extLst>
          </p:cNvPr>
          <p:cNvCxnSpPr>
            <a:cxnSpLocks/>
          </p:cNvCxnSpPr>
          <p:nvPr/>
        </p:nvCxnSpPr>
        <p:spPr>
          <a:xfrm>
            <a:off x="905691" y="3839541"/>
            <a:ext cx="1886880" cy="0"/>
          </a:xfrm>
          <a:prstGeom prst="straightConnector1">
            <a:avLst/>
          </a:prstGeom>
          <a:noFill/>
          <a:ln w="3810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706814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Bridging the Gap Between Your Code &amp; Your API</a:t>
            </a:r>
          </a:p>
        </p:txBody>
      </p:sp>
      <p:sp>
        <p:nvSpPr>
          <p:cNvPr id="3" name="Text Placeholder 2"/>
          <p:cNvSpPr>
            <a:spLocks noGrp="1"/>
          </p:cNvSpPr>
          <p:nvPr>
            <p:ph type="body" idx="1"/>
          </p:nvPr>
        </p:nvSpPr>
        <p:spPr>
          <a:xfrm>
            <a:off x="396624" y="843558"/>
            <a:ext cx="8555320" cy="4299943"/>
          </a:xfrm>
        </p:spPr>
        <p:txBody>
          <a:bodyPr/>
          <a:lstStyle/>
          <a:p>
            <a:r>
              <a:rPr lang="en-US" dirty="0"/>
              <a:t>Variable Names</a:t>
            </a:r>
          </a:p>
          <a:p>
            <a:pPr lvl="1"/>
            <a:r>
              <a:rPr lang="en-US" sz="1800" dirty="0"/>
              <a:t>In the previous examples, we assumed that there was an exact mapping of instance variable names between the Donation class and the server. This will often not be the case, especially if your server uses a different spelling convention than your Android app.</a:t>
            </a:r>
          </a:p>
          <a:p>
            <a:pPr lvl="1"/>
            <a:r>
              <a:rPr lang="en-US" sz="1800" dirty="0"/>
              <a:t>For example, if you use a Rails server, you will probably be returning data using </a:t>
            </a:r>
            <a:r>
              <a:rPr lang="en-US" sz="1800" dirty="0" err="1">
                <a:latin typeface="Consolas"/>
                <a:cs typeface="Consolas"/>
              </a:rPr>
              <a:t>snake_case</a:t>
            </a:r>
            <a:r>
              <a:rPr lang="en-US" sz="1800" dirty="0"/>
              <a:t>, while your Java/Kotlin probably uses </a:t>
            </a:r>
            <a:r>
              <a:rPr lang="en-US" sz="1800" dirty="0">
                <a:latin typeface="Consolas"/>
                <a:cs typeface="Consolas"/>
              </a:rPr>
              <a:t>camelCase</a:t>
            </a:r>
            <a:r>
              <a:rPr lang="en-US" sz="1800" dirty="0"/>
              <a:t>. If we add a  </a:t>
            </a:r>
            <a:r>
              <a:rPr lang="en-US" sz="1800" dirty="0" err="1">
                <a:latin typeface="Consolas"/>
                <a:cs typeface="Consolas"/>
              </a:rPr>
              <a:t>dateCreated</a:t>
            </a:r>
            <a:r>
              <a:rPr lang="en-US" sz="1800" dirty="0"/>
              <a:t> to the Donation class, we may be receiving it from the server as </a:t>
            </a:r>
            <a:r>
              <a:rPr lang="en-US" sz="1800" dirty="0" err="1">
                <a:latin typeface="Consolas"/>
                <a:cs typeface="Consolas"/>
              </a:rPr>
              <a:t>date_created</a:t>
            </a:r>
            <a:r>
              <a:rPr lang="en-US" sz="1800" dirty="0"/>
              <a:t>.</a:t>
            </a:r>
          </a:p>
          <a:p>
            <a:pPr lvl="1"/>
            <a:r>
              <a:rPr lang="en-US" sz="1800" dirty="0"/>
              <a:t>To create this mapping, use the </a:t>
            </a:r>
            <a:r>
              <a:rPr lang="en-US" sz="1800" b="1" dirty="0">
                <a:solidFill>
                  <a:srgbClr val="008000"/>
                </a:solidFill>
              </a:rPr>
              <a:t>@</a:t>
            </a:r>
            <a:r>
              <a:rPr lang="en-US" sz="1800" b="1" dirty="0" err="1">
                <a:solidFill>
                  <a:srgbClr val="008000"/>
                </a:solidFill>
              </a:rPr>
              <a:t>SerializedName</a:t>
            </a:r>
            <a:r>
              <a:rPr lang="en-US" sz="1800" b="1" dirty="0">
                <a:solidFill>
                  <a:srgbClr val="008000"/>
                </a:solidFill>
              </a:rPr>
              <a:t> </a:t>
            </a:r>
            <a:r>
              <a:rPr lang="en-US" sz="1800" dirty="0"/>
              <a:t>annotation on the instance variable. For example:</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24</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6" name="Rectangle 5"/>
          <p:cNvSpPr/>
          <p:nvPr/>
        </p:nvSpPr>
        <p:spPr>
          <a:xfrm>
            <a:off x="3714146" y="4075515"/>
            <a:ext cx="6490245" cy="738664"/>
          </a:xfrm>
          <a:prstGeom prst="rect">
            <a:avLst/>
          </a:prstGeom>
        </p:spPr>
        <p:txBody>
          <a:bodyPr wrap="square">
            <a:spAutoFit/>
          </a:bodyPr>
          <a:lstStyle/>
          <a:p>
            <a:pPr algn="l"/>
            <a:r>
              <a:rPr lang="en-US" sz="2100" dirty="0">
                <a:solidFill>
                  <a:schemeClr val="accent3">
                    <a:lumMod val="75000"/>
                  </a:schemeClr>
                </a:solidFill>
                <a:latin typeface="Consolas"/>
                <a:cs typeface="Consolas"/>
              </a:rPr>
              <a:t>@</a:t>
            </a:r>
            <a:r>
              <a:rPr lang="en-US" sz="2100" dirty="0" err="1">
                <a:solidFill>
                  <a:schemeClr val="accent3">
                    <a:lumMod val="75000"/>
                  </a:schemeClr>
                </a:solidFill>
                <a:latin typeface="Consolas"/>
                <a:cs typeface="Consolas"/>
              </a:rPr>
              <a:t>SerializedName</a:t>
            </a:r>
            <a:r>
              <a:rPr lang="en-US" sz="2100" dirty="0">
                <a:latin typeface="Consolas"/>
                <a:cs typeface="Consolas"/>
              </a:rPr>
              <a:t>(</a:t>
            </a:r>
            <a:r>
              <a:rPr lang="en-US" sz="2100" dirty="0">
                <a:solidFill>
                  <a:srgbClr val="008000"/>
                </a:solidFill>
                <a:latin typeface="Consolas"/>
                <a:cs typeface="Consolas"/>
              </a:rPr>
              <a:t>"</a:t>
            </a:r>
            <a:r>
              <a:rPr lang="en-US" sz="2100" dirty="0" err="1">
                <a:solidFill>
                  <a:srgbClr val="008000"/>
                </a:solidFill>
                <a:latin typeface="Consolas"/>
                <a:cs typeface="Consolas"/>
              </a:rPr>
              <a:t>date_created</a:t>
            </a:r>
            <a:r>
              <a:rPr lang="en-US" sz="2100" dirty="0">
                <a:solidFill>
                  <a:srgbClr val="008000"/>
                </a:solidFill>
                <a:latin typeface="Consolas"/>
                <a:cs typeface="Consolas"/>
              </a:rPr>
              <a:t>"</a:t>
            </a:r>
            <a:r>
              <a:rPr lang="en-US" sz="2100" dirty="0">
                <a:latin typeface="Consolas"/>
                <a:cs typeface="Consolas"/>
              </a:rPr>
              <a:t>)</a:t>
            </a:r>
          </a:p>
          <a:p>
            <a:pPr algn="l"/>
            <a:r>
              <a:rPr lang="en-US" sz="2100" dirty="0">
                <a:latin typeface="Consolas"/>
                <a:cs typeface="Consolas"/>
              </a:rPr>
              <a:t>var </a:t>
            </a:r>
            <a:r>
              <a:rPr lang="en-US" sz="2100" dirty="0" err="1">
                <a:latin typeface="Consolas"/>
                <a:cs typeface="Consolas"/>
              </a:rPr>
              <a:t>dateCreated</a:t>
            </a:r>
            <a:r>
              <a:rPr lang="en-US" sz="2100" dirty="0">
                <a:latin typeface="Consolas"/>
                <a:cs typeface="Consolas"/>
              </a:rPr>
              <a:t> : Date</a:t>
            </a:r>
          </a:p>
        </p:txBody>
      </p:sp>
    </p:spTree>
    <p:extLst>
      <p:ext uri="{BB962C8B-B14F-4D97-AF65-F5344CB8AC3E}">
        <p14:creationId xmlns:p14="http://schemas.microsoft.com/office/powerpoint/2010/main" val="236750064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6623" y="843558"/>
            <a:ext cx="8598947" cy="4299943"/>
          </a:xfrm>
        </p:spPr>
        <p:txBody>
          <a:bodyPr/>
          <a:lstStyle/>
          <a:p>
            <a:r>
              <a:rPr lang="en-US" dirty="0"/>
              <a:t>You can also create your models automatically from your JSON response data by leveraging a useful tool: jsonschema2pojo - </a:t>
            </a:r>
            <a:r>
              <a:rPr lang="en-US" dirty="0">
                <a:hlinkClick r:id="rId2"/>
              </a:rPr>
              <a:t>http://www.jsonschema2pojo.org</a:t>
            </a:r>
            <a:endParaRPr lang="en-US" dirty="0"/>
          </a:p>
          <a:p>
            <a:r>
              <a:rPr lang="en-US" dirty="0"/>
              <a:t>Grab your JSON string, visit the above link and paste it in, like so</a:t>
            </a:r>
          </a:p>
          <a:p>
            <a:pPr marL="0" indent="0">
              <a:buNone/>
            </a:pPr>
            <a:endParaRPr lang="en-US" dirty="0"/>
          </a:p>
          <a:p>
            <a:endParaRPr lang="en-US" dirty="0"/>
          </a:p>
        </p:txBody>
      </p:sp>
      <p:sp>
        <p:nvSpPr>
          <p:cNvPr id="4" name="Slide Number Placeholder 3"/>
          <p:cNvSpPr>
            <a:spLocks noGrp="1"/>
          </p:cNvSpPr>
          <p:nvPr>
            <p:ph type="sldNum" sz="quarter" idx="2"/>
          </p:nvPr>
        </p:nvSpPr>
        <p:spPr/>
        <p:txBody>
          <a:bodyPr/>
          <a:lstStyle/>
          <a:p>
            <a:pPr lvl="0"/>
            <a:fld id="{86CB4B4D-7CA3-9044-876B-883B54F8677D}" type="slidenum">
              <a:rPr lang="uk-UA" smtClean="0"/>
              <a:t>25</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7" name="Title 1"/>
          <p:cNvSpPr>
            <a:spLocks noGrp="1"/>
          </p:cNvSpPr>
          <p:nvPr>
            <p:ph type="title"/>
          </p:nvPr>
        </p:nvSpPr>
        <p:spPr>
          <a:xfrm>
            <a:off x="396624" y="0"/>
            <a:ext cx="7770377" cy="761815"/>
          </a:xfrm>
        </p:spPr>
        <p:txBody>
          <a:bodyPr/>
          <a:lstStyle/>
          <a:p>
            <a:r>
              <a:rPr lang="en-US" dirty="0"/>
              <a:t>Bridging the Gap Between Your Code &amp; Your API</a:t>
            </a:r>
          </a:p>
        </p:txBody>
      </p:sp>
      <p:pic>
        <p:nvPicPr>
          <p:cNvPr id="6" name="Picture 5" descr="A screenshot of a cell phone&#10;&#10;Description automatically generated">
            <a:extLst>
              <a:ext uri="{FF2B5EF4-FFF2-40B4-BE49-F238E27FC236}">
                <a16:creationId xmlns:a16="http://schemas.microsoft.com/office/drawing/2014/main" id="{8DD5FDB9-9C27-DB48-A1B0-212DF62A0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89" y="2299134"/>
            <a:ext cx="5092621" cy="2859801"/>
          </a:xfrm>
          <a:prstGeom prst="rect">
            <a:avLst/>
          </a:prstGeom>
        </p:spPr>
      </p:pic>
    </p:spTree>
    <p:extLst>
      <p:ext uri="{BB962C8B-B14F-4D97-AF65-F5344CB8AC3E}">
        <p14:creationId xmlns:p14="http://schemas.microsoft.com/office/powerpoint/2010/main" val="114277400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7E9DC28-2B56-7049-8BFA-BC901C0F8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889" y="-43628"/>
            <a:ext cx="6392270" cy="5143500"/>
          </a:xfrm>
          <a:prstGeom prst="rect">
            <a:avLst/>
          </a:prstGeom>
        </p:spPr>
      </p:pic>
      <p:sp>
        <p:nvSpPr>
          <p:cNvPr id="4" name="Slide Number Placeholder 3"/>
          <p:cNvSpPr>
            <a:spLocks noGrp="1"/>
          </p:cNvSpPr>
          <p:nvPr>
            <p:ph type="sldNum" sz="quarter" idx="2"/>
          </p:nvPr>
        </p:nvSpPr>
        <p:spPr/>
        <p:txBody>
          <a:bodyPr/>
          <a:lstStyle/>
          <a:p>
            <a:pPr lvl="0"/>
            <a:fld id="{86CB4B4D-7CA3-9044-876B-883B54F8677D}" type="slidenum">
              <a:rPr lang="uk-UA" smtClean="0"/>
              <a:t>26</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7" name="Title 1"/>
          <p:cNvSpPr>
            <a:spLocks noGrp="1"/>
          </p:cNvSpPr>
          <p:nvPr>
            <p:ph type="title"/>
          </p:nvPr>
        </p:nvSpPr>
        <p:spPr>
          <a:xfrm>
            <a:off x="396624" y="43628"/>
            <a:ext cx="2716608" cy="1599675"/>
          </a:xfrm>
        </p:spPr>
        <p:txBody>
          <a:bodyPr/>
          <a:lstStyle/>
          <a:p>
            <a:r>
              <a:rPr lang="en-US" dirty="0"/>
              <a:t>Bridging the Gap Between Your Code &amp; Your API</a:t>
            </a:r>
          </a:p>
        </p:txBody>
      </p:sp>
      <p:sp>
        <p:nvSpPr>
          <p:cNvPr id="9" name="TextBox 8"/>
          <p:cNvSpPr txBox="1"/>
          <p:nvPr/>
        </p:nvSpPr>
        <p:spPr>
          <a:xfrm>
            <a:off x="285083" y="2673359"/>
            <a:ext cx="2384610" cy="3539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800" dirty="0">
                <a:solidFill>
                  <a:srgbClr val="000000"/>
                </a:solidFill>
              </a:rPr>
              <a:t>Your JSON goes here</a:t>
            </a:r>
            <a:endParaRPr lang="en-US" sz="1800" b="1" dirty="0">
              <a:solidFill>
                <a:schemeClr val="accent6">
                  <a:lumMod val="75000"/>
                </a:schemeClr>
              </a:solidFill>
              <a:latin typeface="Consolas"/>
              <a:cs typeface="Consolas"/>
            </a:endParaRPr>
          </a:p>
        </p:txBody>
      </p:sp>
      <p:cxnSp>
        <p:nvCxnSpPr>
          <p:cNvPr id="10" name="Straight Arrow Connector 9"/>
          <p:cNvCxnSpPr/>
          <p:nvPr/>
        </p:nvCxnSpPr>
        <p:spPr>
          <a:xfrm flipV="1">
            <a:off x="2669693" y="1861440"/>
            <a:ext cx="1526936" cy="988890"/>
          </a:xfrm>
          <a:prstGeom prst="straightConnector1">
            <a:avLst/>
          </a:prstGeom>
          <a:noFill/>
          <a:ln w="38100" cap="flat">
            <a:solidFill>
              <a:srgbClr val="FF0000"/>
            </a:solidFill>
            <a:prstDash val="solid"/>
            <a:miter lim="400000"/>
            <a:tailEnd type="arrow"/>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266398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90E442E-CDCB-4944-9356-D4B1F14BD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154" y="-43628"/>
            <a:ext cx="6392270" cy="5143500"/>
          </a:xfrm>
          <a:prstGeom prst="rect">
            <a:avLst/>
          </a:prstGeom>
        </p:spPr>
      </p:pic>
      <p:sp>
        <p:nvSpPr>
          <p:cNvPr id="4" name="Slide Number Placeholder 3"/>
          <p:cNvSpPr>
            <a:spLocks noGrp="1"/>
          </p:cNvSpPr>
          <p:nvPr>
            <p:ph type="sldNum" sz="quarter" idx="2"/>
          </p:nvPr>
        </p:nvSpPr>
        <p:spPr/>
        <p:txBody>
          <a:bodyPr/>
          <a:lstStyle/>
          <a:p>
            <a:pPr lvl="0"/>
            <a:fld id="{86CB4B4D-7CA3-9044-876B-883B54F8677D}" type="slidenum">
              <a:rPr lang="uk-UA" smtClean="0"/>
              <a:t>27</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7" name="Title 1"/>
          <p:cNvSpPr>
            <a:spLocks noGrp="1"/>
          </p:cNvSpPr>
          <p:nvPr>
            <p:ph type="title"/>
          </p:nvPr>
        </p:nvSpPr>
        <p:spPr>
          <a:xfrm>
            <a:off x="396624" y="43628"/>
            <a:ext cx="2716608" cy="1599675"/>
          </a:xfrm>
        </p:spPr>
        <p:txBody>
          <a:bodyPr/>
          <a:lstStyle/>
          <a:p>
            <a:r>
              <a:rPr lang="en-US" dirty="0"/>
              <a:t>Bridging the Gap Between Your Code &amp; Your API</a:t>
            </a:r>
          </a:p>
        </p:txBody>
      </p:sp>
      <p:sp>
        <p:nvSpPr>
          <p:cNvPr id="8" name="TextBox 7"/>
          <p:cNvSpPr txBox="1"/>
          <p:nvPr/>
        </p:nvSpPr>
        <p:spPr>
          <a:xfrm>
            <a:off x="285083" y="2673359"/>
            <a:ext cx="2297357" cy="3539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800" dirty="0">
                <a:solidFill>
                  <a:srgbClr val="000000"/>
                </a:solidFill>
              </a:rPr>
              <a:t>Your annotated class </a:t>
            </a:r>
            <a:endParaRPr lang="en-US" sz="1800" b="1" dirty="0">
              <a:solidFill>
                <a:schemeClr val="accent6">
                  <a:lumMod val="75000"/>
                </a:schemeClr>
              </a:solidFill>
              <a:latin typeface="Consolas"/>
              <a:cs typeface="Consolas"/>
            </a:endParaRPr>
          </a:p>
        </p:txBody>
      </p:sp>
      <p:cxnSp>
        <p:nvCxnSpPr>
          <p:cNvPr id="10" name="Straight Arrow Connector 9">
            <a:extLst>
              <a:ext uri="{FF2B5EF4-FFF2-40B4-BE49-F238E27FC236}">
                <a16:creationId xmlns:a16="http://schemas.microsoft.com/office/drawing/2014/main" id="{6D5E2D80-6BC6-0945-84B4-3D8F4B217260}"/>
              </a:ext>
            </a:extLst>
          </p:cNvPr>
          <p:cNvCxnSpPr/>
          <p:nvPr/>
        </p:nvCxnSpPr>
        <p:spPr>
          <a:xfrm flipV="1">
            <a:off x="2669693" y="1861440"/>
            <a:ext cx="1526936" cy="988890"/>
          </a:xfrm>
          <a:prstGeom prst="straightConnector1">
            <a:avLst/>
          </a:prstGeom>
          <a:noFill/>
          <a:ln w="38100" cap="flat">
            <a:solidFill>
              <a:srgbClr val="FF0000"/>
            </a:solidFill>
            <a:prstDash val="solid"/>
            <a:miter lim="400000"/>
            <a:tailEnd type="arrow"/>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067997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Bridging the Gap Between Your Code &amp; Your API</a:t>
            </a:r>
          </a:p>
        </p:txBody>
      </p:sp>
      <p:sp>
        <p:nvSpPr>
          <p:cNvPr id="3" name="Text Placeholder 2"/>
          <p:cNvSpPr>
            <a:spLocks noGrp="1"/>
          </p:cNvSpPr>
          <p:nvPr>
            <p:ph type="body" idx="1"/>
          </p:nvPr>
        </p:nvSpPr>
        <p:spPr>
          <a:xfrm>
            <a:off x="396624" y="843558"/>
            <a:ext cx="8555320" cy="4299943"/>
          </a:xfrm>
        </p:spPr>
        <p:txBody>
          <a:bodyPr/>
          <a:lstStyle/>
          <a:p>
            <a:r>
              <a:rPr lang="en-US" dirty="0"/>
              <a:t>Date Formats</a:t>
            </a:r>
          </a:p>
          <a:p>
            <a:pPr lvl="1"/>
            <a:r>
              <a:rPr lang="en-US" sz="1800" dirty="0"/>
              <a:t>Another potential disconnect between the app and the server is the way they represent date objects. </a:t>
            </a:r>
          </a:p>
          <a:p>
            <a:pPr lvl="1"/>
            <a:r>
              <a:rPr lang="en-US" sz="1800" dirty="0"/>
              <a:t>For instance, Rails may send a date to your app in the format "</a:t>
            </a:r>
            <a:r>
              <a:rPr lang="en-US" sz="1800" dirty="0" err="1">
                <a:latin typeface="Consolas"/>
                <a:cs typeface="Consolas"/>
              </a:rPr>
              <a:t>yyyy-MM-dd'T'HH:mm:ss</a:t>
            </a:r>
            <a:r>
              <a:rPr lang="en-US" sz="1800" dirty="0"/>
              <a:t>" which Gson will not be able to convert to a Java/Kotlin </a:t>
            </a:r>
            <a:r>
              <a:rPr lang="en-US" sz="1800" b="1" dirty="0"/>
              <a:t>Date</a:t>
            </a:r>
            <a:r>
              <a:rPr lang="en-US" sz="1800" dirty="0"/>
              <a:t>. We have to explicitly tell the converter how to perform this conversion. In this case, we can alter the Gson builder call to look like this:</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28</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6" name="Rectangle 5"/>
          <p:cNvSpPr/>
          <p:nvPr/>
        </p:nvSpPr>
        <p:spPr>
          <a:xfrm>
            <a:off x="655593" y="3137524"/>
            <a:ext cx="8383604" cy="1061829"/>
          </a:xfrm>
          <a:prstGeom prst="rect">
            <a:avLst/>
          </a:prstGeom>
        </p:spPr>
        <p:txBody>
          <a:bodyPr wrap="square">
            <a:spAutoFit/>
          </a:bodyPr>
          <a:lstStyle/>
          <a:p>
            <a:pPr algn="l"/>
            <a:r>
              <a:rPr lang="en-IE" sz="2100" dirty="0" err="1">
                <a:latin typeface="Consolas"/>
                <a:cs typeface="Consolas"/>
              </a:rPr>
              <a:t>val</a:t>
            </a:r>
            <a:r>
              <a:rPr lang="mr-IN" sz="2100" dirty="0">
                <a:latin typeface="Consolas"/>
                <a:cs typeface="Consolas"/>
              </a:rPr>
              <a:t> gson = </a:t>
            </a:r>
            <a:r>
              <a:rPr lang="mr-IN" sz="2100" dirty="0" err="1">
                <a:latin typeface="Consolas"/>
                <a:cs typeface="Consolas"/>
              </a:rPr>
              <a:t>GsonBuilder</a:t>
            </a:r>
            <a:r>
              <a:rPr lang="mr-IN" sz="2100" dirty="0">
                <a:latin typeface="Consolas"/>
                <a:cs typeface="Consolas"/>
              </a:rPr>
              <a:t>()</a:t>
            </a:r>
          </a:p>
          <a:p>
            <a:pPr algn="l"/>
            <a:r>
              <a:rPr lang="mr-IN" sz="2100" dirty="0">
                <a:latin typeface="Consolas"/>
                <a:cs typeface="Consolas"/>
              </a:rPr>
              <a:t>                .setDateFormat(</a:t>
            </a:r>
            <a:r>
              <a:rPr lang="mr-IN" sz="2100" b="1" dirty="0">
                <a:solidFill>
                  <a:srgbClr val="008000"/>
                </a:solidFill>
                <a:latin typeface="Consolas"/>
                <a:cs typeface="Consolas"/>
              </a:rPr>
              <a:t>"yyyy-MM-dd'T'HH:mm:ss"</a:t>
            </a:r>
            <a:r>
              <a:rPr lang="mr-IN" sz="2100" dirty="0">
                <a:latin typeface="Consolas"/>
                <a:cs typeface="Consolas"/>
              </a:rPr>
              <a:t>)</a:t>
            </a:r>
          </a:p>
          <a:p>
            <a:pPr algn="l"/>
            <a:r>
              <a:rPr lang="mr-IN" sz="2100" dirty="0">
                <a:latin typeface="Consolas"/>
                <a:cs typeface="Consolas"/>
              </a:rPr>
              <a:t>                .create();</a:t>
            </a:r>
            <a:endParaRPr lang="en-US" sz="2100" dirty="0">
              <a:latin typeface="Consolas"/>
              <a:cs typeface="Consolas"/>
            </a:endParaRPr>
          </a:p>
        </p:txBody>
      </p:sp>
    </p:spTree>
    <p:extLst>
      <p:ext uri="{BB962C8B-B14F-4D97-AF65-F5344CB8AC3E}">
        <p14:creationId xmlns:p14="http://schemas.microsoft.com/office/powerpoint/2010/main" val="307031944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List of Retrofit Annotations</a:t>
            </a:r>
          </a:p>
        </p:txBody>
      </p:sp>
      <p:sp>
        <p:nvSpPr>
          <p:cNvPr id="3" name="Text Placeholder 2"/>
          <p:cNvSpPr>
            <a:spLocks noGrp="1"/>
          </p:cNvSpPr>
          <p:nvPr>
            <p:ph type="body" idx="1"/>
          </p:nvPr>
        </p:nvSpPr>
        <p:spPr>
          <a:xfrm>
            <a:off x="396624" y="843558"/>
            <a:ext cx="2360324" cy="4299943"/>
          </a:xfrm>
        </p:spPr>
        <p:txBody>
          <a:bodyPr/>
          <a:lstStyle/>
          <a:p>
            <a:r>
              <a:rPr lang="en-US" dirty="0"/>
              <a:t>@POST</a:t>
            </a:r>
          </a:p>
          <a:p>
            <a:r>
              <a:rPr lang="en-US" dirty="0"/>
              <a:t>@PUT</a:t>
            </a:r>
          </a:p>
          <a:p>
            <a:r>
              <a:rPr lang="en-US" dirty="0"/>
              <a:t>@GET</a:t>
            </a:r>
          </a:p>
          <a:p>
            <a:r>
              <a:rPr lang="en-US" dirty="0"/>
              <a:t>@DELETE</a:t>
            </a:r>
          </a:p>
          <a:p>
            <a:r>
              <a:rPr lang="en-US" dirty="0"/>
              <a:t>@Header</a:t>
            </a:r>
          </a:p>
          <a:p>
            <a:r>
              <a:rPr lang="en-US" dirty="0"/>
              <a:t>@PATCH</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29</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
        <p:nvSpPr>
          <p:cNvPr id="6" name="Text Placeholder 2"/>
          <p:cNvSpPr txBox="1">
            <a:spLocks/>
          </p:cNvSpPr>
          <p:nvPr/>
        </p:nvSpPr>
        <p:spPr>
          <a:xfrm>
            <a:off x="3194015" y="841518"/>
            <a:ext cx="2818418" cy="4299943"/>
          </a:xfrm>
          <a:prstGeom prst="rect">
            <a:avLst/>
          </a:prstGeom>
          <a:ln w="12700">
            <a:miter lim="400000"/>
          </a:ln>
          <a:extLst>
            <a:ext uri="{C572A759-6A51-4108-AA02-DFA0A04FC94B}">
              <ma14:wrappingTextBoxFlag xmlns:ma14="http://schemas.microsoft.com/office/mac/drawingml/2011/main" xmlns="" val="1"/>
            </a:ext>
          </a:extLst>
        </p:spPr>
        <p:txBody>
          <a:bodyPr lIns="40814" tIns="40814" rIns="40814" bIns="40814"/>
          <a:lstStyle>
            <a:lvl1pPr marL="389463" indent="-389463">
              <a:spcBef>
                <a:spcPts val="502"/>
              </a:spcBef>
              <a:buClr>
                <a:srgbClr val="008000"/>
              </a:buClr>
              <a:buSzPct val="100000"/>
              <a:buFont typeface="Wingdings"/>
              <a:buChar char="❑"/>
              <a:defRPr sz="3200">
                <a:latin typeface="Helvetica Neue Light"/>
                <a:ea typeface="Helvetica Neue Light"/>
                <a:cs typeface="Helvetica Neue Light"/>
                <a:sym typeface="Helvetica Neue Light"/>
              </a:defRPr>
            </a:lvl1pPr>
            <a:lvl2pPr marL="761275" indent="-378645">
              <a:spcBef>
                <a:spcPts val="502"/>
              </a:spcBef>
              <a:buClr>
                <a:srgbClr val="008000"/>
              </a:buClr>
              <a:buSzPct val="60000"/>
              <a:buFont typeface="Wingdings"/>
              <a:buChar char="■"/>
              <a:defRPr sz="3200">
                <a:latin typeface="Helvetica Neue Light"/>
                <a:ea typeface="Helvetica Neue Light"/>
                <a:cs typeface="Helvetica Neue Light"/>
                <a:sym typeface="Helvetica Neue Light"/>
              </a:defRPr>
            </a:lvl2pPr>
            <a:lvl3pPr marL="1128760" indent="-363498">
              <a:spcBef>
                <a:spcPts val="502"/>
              </a:spcBef>
              <a:buClr>
                <a:srgbClr val="008000"/>
              </a:buClr>
              <a:buSzPct val="95000"/>
              <a:buFont typeface="Wingdings"/>
              <a:buChar char="⬥"/>
              <a:defRPr sz="3200">
                <a:latin typeface="Helvetica Neue Light"/>
                <a:ea typeface="Helvetica Neue Light"/>
                <a:cs typeface="Helvetica Neue Light"/>
                <a:sym typeface="Helvetica Neue Light"/>
              </a:defRPr>
            </a:lvl3pPr>
            <a:lvl4pPr marL="1551780" indent="-403888">
              <a:spcBef>
                <a:spcPts val="502"/>
              </a:spcBef>
              <a:buClr>
                <a:srgbClr val="008000"/>
              </a:buClr>
              <a:buSzPct val="65000"/>
              <a:buFont typeface="Wingdings"/>
              <a:buChar char="■"/>
              <a:defRPr sz="3200">
                <a:latin typeface="Helvetica Neue Light"/>
                <a:ea typeface="Helvetica Neue Light"/>
                <a:cs typeface="Helvetica Neue Light"/>
                <a:sym typeface="Helvetica Neue Light"/>
              </a:defRPr>
            </a:lvl4pPr>
            <a:lvl5pPr marL="1934411" indent="-403888">
              <a:spcBef>
                <a:spcPts val="502"/>
              </a:spcBef>
              <a:buClr>
                <a:srgbClr val="008000"/>
              </a:buClr>
              <a:buSzPct val="60000"/>
              <a:buFont typeface="Wingdings"/>
              <a:buChar char="■"/>
              <a:defRPr sz="3200">
                <a:latin typeface="Helvetica Neue Light"/>
                <a:ea typeface="Helvetica Neue Light"/>
                <a:cs typeface="Helvetica Neue Light"/>
                <a:sym typeface="Helvetica Neue Light"/>
              </a:defRPr>
            </a:lvl5pPr>
            <a:lvl6pPr marL="2317041" indent="-403888">
              <a:spcBef>
                <a:spcPts val="502"/>
              </a:spcBef>
              <a:buClr>
                <a:srgbClr val="006699"/>
              </a:buClr>
              <a:buSzPct val="60000"/>
              <a:buFont typeface="Wingdings"/>
              <a:buChar char="■"/>
              <a:defRPr sz="3200">
                <a:latin typeface="Helvetica Neue Light"/>
                <a:ea typeface="Helvetica Neue Light"/>
                <a:cs typeface="Helvetica Neue Light"/>
                <a:sym typeface="Helvetica Neue Light"/>
              </a:defRPr>
            </a:lvl6pPr>
            <a:lvl7pPr marL="2699672" indent="-403888">
              <a:spcBef>
                <a:spcPts val="502"/>
              </a:spcBef>
              <a:buClr>
                <a:srgbClr val="006699"/>
              </a:buClr>
              <a:buSzPct val="60000"/>
              <a:buFont typeface="Wingdings"/>
              <a:buChar char="■"/>
              <a:defRPr sz="3200">
                <a:latin typeface="Helvetica Neue Light"/>
                <a:ea typeface="Helvetica Neue Light"/>
                <a:cs typeface="Helvetica Neue Light"/>
                <a:sym typeface="Helvetica Neue Light"/>
              </a:defRPr>
            </a:lvl7pPr>
            <a:lvl8pPr marL="3082303" indent="-403888">
              <a:spcBef>
                <a:spcPts val="502"/>
              </a:spcBef>
              <a:buClr>
                <a:srgbClr val="006699"/>
              </a:buClr>
              <a:buSzPct val="60000"/>
              <a:buFont typeface="Wingdings"/>
              <a:buChar char="■"/>
              <a:defRPr sz="3200">
                <a:latin typeface="Helvetica Neue Light"/>
                <a:ea typeface="Helvetica Neue Light"/>
                <a:cs typeface="Helvetica Neue Light"/>
                <a:sym typeface="Helvetica Neue Light"/>
              </a:defRPr>
            </a:lvl8pPr>
            <a:lvl9pPr marL="3464933" indent="-403888">
              <a:spcBef>
                <a:spcPts val="502"/>
              </a:spcBef>
              <a:buClr>
                <a:srgbClr val="006699"/>
              </a:buClr>
              <a:buSzPct val="60000"/>
              <a:buFont typeface="Wingdings"/>
              <a:buChar char="■"/>
              <a:defRPr sz="3200">
                <a:latin typeface="Helvetica Neue Light"/>
                <a:ea typeface="Helvetica Neue Light"/>
                <a:cs typeface="Helvetica Neue Light"/>
                <a:sym typeface="Helvetica Neue Light"/>
              </a:defRPr>
            </a:lvl9pPr>
          </a:lstStyle>
          <a:p>
            <a:pPr algn="l"/>
            <a:r>
              <a:rPr lang="en-US" sz="2400" dirty="0"/>
              <a:t>@Path</a:t>
            </a:r>
          </a:p>
          <a:p>
            <a:pPr algn="l"/>
            <a:r>
              <a:rPr lang="en-US" sz="2400" dirty="0"/>
              <a:t>@Query</a:t>
            </a:r>
          </a:p>
          <a:p>
            <a:pPr algn="l"/>
            <a:r>
              <a:rPr lang="en-US" sz="2400" dirty="0"/>
              <a:t>@Body</a:t>
            </a:r>
          </a:p>
        </p:txBody>
      </p:sp>
    </p:spTree>
    <p:extLst>
      <p:ext uri="{BB962C8B-B14F-4D97-AF65-F5344CB8AC3E}">
        <p14:creationId xmlns:p14="http://schemas.microsoft.com/office/powerpoint/2010/main" val="19261894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396624" y="141480"/>
            <a:ext cx="7770377" cy="620335"/>
          </a:xfrm>
          <a:prstGeom prst="rect">
            <a:avLst/>
          </a:prstGeom>
        </p:spPr>
        <p:txBody>
          <a:bodyPr>
            <a:normAutofit/>
          </a:bodyPr>
          <a:lstStyle/>
          <a:p>
            <a:pPr lvl="0">
              <a:defRPr sz="1800"/>
            </a:pPr>
            <a:r>
              <a:rPr sz="3000" b="1" dirty="0">
                <a:solidFill>
                  <a:srgbClr val="C00000"/>
                </a:solidFill>
              </a:rPr>
              <a:t>Agenda</a:t>
            </a:r>
          </a:p>
        </p:txBody>
      </p:sp>
      <p:sp>
        <p:nvSpPr>
          <p:cNvPr id="86" name="Shape 86"/>
          <p:cNvSpPr>
            <a:spLocks noGrp="1"/>
          </p:cNvSpPr>
          <p:nvPr>
            <p:ph type="body" idx="1"/>
          </p:nvPr>
        </p:nvSpPr>
        <p:spPr>
          <a:xfrm>
            <a:off x="458271" y="880630"/>
            <a:ext cx="8289105" cy="3996445"/>
          </a:xfrm>
          <a:prstGeom prst="rect">
            <a:avLst/>
          </a:prstGeom>
        </p:spPr>
        <p:txBody>
          <a:bodyPr>
            <a:normAutofit/>
          </a:bodyPr>
          <a:lstStyle/>
          <a:p>
            <a:pPr>
              <a:spcBef>
                <a:spcPts val="633"/>
              </a:spcBef>
            </a:pPr>
            <a:r>
              <a:rPr lang="en-IE" sz="2600" dirty="0">
                <a:solidFill>
                  <a:schemeClr val="tx1"/>
                </a:solidFill>
              </a:rPr>
              <a:t>Networking Overview</a:t>
            </a:r>
          </a:p>
          <a:p>
            <a:pPr>
              <a:spcBef>
                <a:spcPts val="633"/>
              </a:spcBef>
            </a:pPr>
            <a:r>
              <a:rPr lang="en-IE" sz="2600" dirty="0">
                <a:solidFill>
                  <a:schemeClr val="tx1"/>
                </a:solidFill>
              </a:rPr>
              <a:t>Annotations and Classes </a:t>
            </a:r>
          </a:p>
          <a:p>
            <a:pPr>
              <a:spcBef>
                <a:spcPts val="633"/>
              </a:spcBef>
            </a:pPr>
            <a:r>
              <a:rPr lang="en-IE" sz="2600" dirty="0">
                <a:solidFill>
                  <a:schemeClr val="tx1"/>
                </a:solidFill>
              </a:rPr>
              <a:t>Revisit interfaces</a:t>
            </a:r>
          </a:p>
          <a:p>
            <a:pPr>
              <a:spcBef>
                <a:spcPts val="633"/>
              </a:spcBef>
            </a:pPr>
            <a:r>
              <a:rPr lang="en-IE" sz="2600" dirty="0">
                <a:solidFill>
                  <a:schemeClr val="tx1"/>
                </a:solidFill>
              </a:rPr>
              <a:t>How to integrate Retrofit into an Android App (Donation)</a:t>
            </a:r>
          </a:p>
          <a:p>
            <a:pPr>
              <a:spcBef>
                <a:spcPts val="633"/>
              </a:spcBef>
            </a:pPr>
            <a:endParaRPr lang="en-IE" sz="2600" dirty="0">
              <a:solidFill>
                <a:schemeClr val="tx1"/>
              </a:solidFill>
            </a:endParaRPr>
          </a:p>
          <a:p>
            <a:pPr>
              <a:spcBef>
                <a:spcPts val="633"/>
              </a:spcBef>
            </a:pPr>
            <a:endParaRPr lang="en-IE" sz="2600" dirty="0">
              <a:solidFill>
                <a:schemeClr val="tx1"/>
              </a:solidFill>
            </a:endParaRPr>
          </a:p>
        </p:txBody>
      </p:sp>
      <p:sp>
        <p:nvSpPr>
          <p:cNvPr id="6" name="Rectangle 66"/>
          <p:cNvSpPr>
            <a:spLocks noGrp="1" noChangeArrowheads="1"/>
          </p:cNvSpPr>
          <p:nvPr>
            <p:ph type="ftr" sz="quarter" idx="3"/>
          </p:nvPr>
        </p:nvSpPr>
        <p:spPr bwMode="auto">
          <a:xfrm>
            <a:off x="3215042" y="4887588"/>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a:t>Android Networking</a:t>
            </a:r>
            <a:endParaRPr lang="en-IE" dirty="0"/>
          </a:p>
        </p:txBody>
      </p:sp>
      <p:sp>
        <p:nvSpPr>
          <p:cNvPr id="2" name="Slide Number Placeholder 1"/>
          <p:cNvSpPr>
            <a:spLocks noGrp="1"/>
          </p:cNvSpPr>
          <p:nvPr>
            <p:ph type="sldNum" sz="quarter" idx="2"/>
          </p:nvPr>
        </p:nvSpPr>
        <p:spPr/>
        <p:txBody>
          <a:bodyPr/>
          <a:lstStyle/>
          <a:p>
            <a:pPr lvl="0"/>
            <a:fld id="{86CB4B4D-7CA3-9044-876B-883B54F8677D}" type="slidenum">
              <a:rPr lang="uk-UA" smtClean="0"/>
              <a:t>3</a:t>
            </a:fld>
            <a:endParaRPr lang="uk-UA" dirty="0"/>
          </a:p>
        </p:txBody>
      </p:sp>
    </p:spTree>
    <p:extLst>
      <p:ext uri="{BB962C8B-B14F-4D97-AF65-F5344CB8AC3E}">
        <p14:creationId xmlns:p14="http://schemas.microsoft.com/office/powerpoint/2010/main" val="2050586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ing Android"/>
          <p:cNvSpPr>
            <a:spLocks noGrp="1"/>
          </p:cNvSpPr>
          <p:nvPr>
            <p:ph type="ctrTitle"/>
          </p:nvPr>
        </p:nvSpPr>
        <p:spPr>
          <a:prstGeom prst="rect">
            <a:avLst/>
          </a:prstGeom>
        </p:spPr>
        <p:txBody>
          <a:bodyPr/>
          <a:lstStyle/>
          <a:p>
            <a:r>
              <a:rPr lang="en-IE" dirty="0"/>
              <a:t>References</a:t>
            </a:r>
            <a:endParaRPr dirty="0"/>
          </a:p>
        </p:txBody>
      </p:sp>
      <p:sp>
        <p:nvSpPr>
          <p:cNvPr id="161" name="Body"/>
          <p:cNvSpPr>
            <a:spLocks noGrp="1"/>
          </p:cNvSpPr>
          <p:nvPr>
            <p:ph type="subTitle" sz="quarter" idx="1"/>
          </p:nvPr>
        </p:nvSpPr>
        <p:spPr>
          <a:xfrm>
            <a:off x="401835" y="2645418"/>
            <a:ext cx="8591163" cy="2037417"/>
          </a:xfrm>
          <a:prstGeom prst="rect">
            <a:avLst/>
          </a:prstGeom>
        </p:spPr>
        <p:txBody>
          <a:bodyPr>
            <a:normAutofit/>
          </a:bodyPr>
          <a:lstStyle/>
          <a:p>
            <a:pPr marL="1119188" indent="-1111250" algn="l"/>
            <a:r>
              <a:rPr lang="en-IE" sz="1476" dirty="0"/>
              <a:t>Sources: 	</a:t>
            </a:r>
            <a:r>
              <a:rPr lang="en-IE" sz="1476" dirty="0">
                <a:hlinkClick r:id="rId2"/>
              </a:rPr>
              <a:t>https://square.github.io/retrofit/</a:t>
            </a:r>
            <a:endParaRPr lang="en-IE" sz="1476" dirty="0"/>
          </a:p>
          <a:p>
            <a:pPr marL="1119188" indent="-1111250" algn="l"/>
            <a:r>
              <a:rPr lang="en-IE" dirty="0"/>
              <a:t>	</a:t>
            </a:r>
            <a:r>
              <a:rPr lang="en-IE" dirty="0">
                <a:hlinkClick r:id="rId3"/>
              </a:rPr>
              <a:t>https://medium.com/@prakash_pun/retrofit-a-simple-android-tutorial-48437e4e5a23</a:t>
            </a:r>
            <a:endParaRPr lang="en-IE" dirty="0"/>
          </a:p>
          <a:p>
            <a:pPr marL="1119188" indent="-1111250" algn="l"/>
            <a:r>
              <a:rPr lang="en-IE" dirty="0"/>
              <a:t>	</a:t>
            </a:r>
            <a:r>
              <a:rPr lang="en-IE" dirty="0">
                <a:hlinkClick r:id="rId4"/>
              </a:rPr>
              <a:t>https://en.proft.me/2019/09/28/android-networking-coroutines-and-retrofit/</a:t>
            </a:r>
            <a:endParaRPr lang="en-IE" dirty="0"/>
          </a:p>
          <a:p>
            <a:pPr marL="1119188" indent="-1111250" algn="l"/>
            <a:endParaRPr lang="en-IE" dirty="0"/>
          </a:p>
          <a:p>
            <a:pPr marL="1119188" indent="-1111250" algn="l"/>
            <a:endParaRPr lang="en-IE" sz="1476" dirty="0"/>
          </a:p>
          <a:p>
            <a:pPr marL="1119188" indent="-1111250" algn="l"/>
            <a:br>
              <a:rPr lang="en-IE" sz="1476" dirty="0"/>
            </a:br>
            <a:endParaRPr lang="en-IE" sz="1476" dirty="0"/>
          </a:p>
          <a:p>
            <a:pPr marL="1119188" indent="-1111250" algn="l"/>
            <a:endParaRPr sz="1476" dirty="0"/>
          </a:p>
        </p:txBody>
      </p:sp>
      <p:pic>
        <p:nvPicPr>
          <p:cNvPr id="3" name="Picture 2">
            <a:extLst>
              <a:ext uri="{FF2B5EF4-FFF2-40B4-BE49-F238E27FC236}">
                <a16:creationId xmlns:a16="http://schemas.microsoft.com/office/drawing/2014/main" id="{9B12A63B-B287-4EBA-9101-C769DC4B1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021" y="122225"/>
            <a:ext cx="2022359" cy="2303859"/>
          </a:xfrm>
          <a:prstGeom prst="rect">
            <a:avLst/>
          </a:prstGeom>
        </p:spPr>
      </p:pic>
    </p:spTree>
    <p:extLst>
      <p:ext uri="{BB962C8B-B14F-4D97-AF65-F5344CB8AC3E}">
        <p14:creationId xmlns:p14="http://schemas.microsoft.com/office/powerpoint/2010/main" val="986567806"/>
      </p:ext>
    </p:extLst>
  </p:cSld>
  <p:clrMapOvr>
    <a:masterClrMapping/>
  </p:clrMapOvr>
  <p:transition spd="med" advTm="833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EEA231-6D6B-5147-A9A7-1A48939EBD30}"/>
              </a:ext>
            </a:extLst>
          </p:cNvPr>
          <p:cNvSpPr>
            <a:spLocks noGrp="1"/>
          </p:cNvSpPr>
          <p:nvPr>
            <p:ph type="ftr" sz="quarter" idx="3"/>
          </p:nvPr>
        </p:nvSpPr>
        <p:spPr/>
        <p:txBody>
          <a:bodyPr/>
          <a:lstStyle/>
          <a:p>
            <a:r>
              <a:rPr lang="en-IE"/>
              <a:t>Android Networking</a:t>
            </a:r>
            <a:endParaRPr lang="en-IE" dirty="0"/>
          </a:p>
        </p:txBody>
      </p:sp>
      <p:sp>
        <p:nvSpPr>
          <p:cNvPr id="3" name="Slide Number Placeholder 2">
            <a:extLst>
              <a:ext uri="{FF2B5EF4-FFF2-40B4-BE49-F238E27FC236}">
                <a16:creationId xmlns:a16="http://schemas.microsoft.com/office/drawing/2014/main" id="{64C390E6-CC43-F74C-B33A-47F17A861278}"/>
              </a:ext>
            </a:extLst>
          </p:cNvPr>
          <p:cNvSpPr>
            <a:spLocks noGrp="1"/>
          </p:cNvSpPr>
          <p:nvPr>
            <p:ph type="sldNum" sz="quarter" idx="2"/>
          </p:nvPr>
        </p:nvSpPr>
        <p:spPr/>
        <p:txBody>
          <a:bodyPr/>
          <a:lstStyle/>
          <a:p>
            <a:pPr lvl="0"/>
            <a:fld id="{86CB4B4D-7CA3-9044-876B-883B54F8677D}" type="slidenum">
              <a:rPr lang="en-IE" smtClean="0"/>
              <a:t>31</a:t>
            </a:fld>
            <a:endParaRPr lang="en-IE" dirty="0"/>
          </a:p>
        </p:txBody>
      </p:sp>
      <p:sp>
        <p:nvSpPr>
          <p:cNvPr id="11" name="Rectangle 10">
            <a:extLst>
              <a:ext uri="{FF2B5EF4-FFF2-40B4-BE49-F238E27FC236}">
                <a16:creationId xmlns:a16="http://schemas.microsoft.com/office/drawing/2014/main" id="{F5AB67AF-015B-2846-8B7A-3031844DF159}"/>
              </a:ext>
            </a:extLst>
          </p:cNvPr>
          <p:cNvSpPr/>
          <p:nvPr/>
        </p:nvSpPr>
        <p:spPr>
          <a:xfrm>
            <a:off x="11" y="4902399"/>
            <a:ext cx="9143989" cy="241102"/>
          </a:xfrm>
          <a:prstGeom prst="rect">
            <a:avLst/>
          </a:prstGeom>
          <a:solidFill>
            <a:srgbClr val="0E964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0F264B2-EA08-474E-B2ED-8D8132085C7C}"/>
              </a:ext>
            </a:extLst>
          </p:cNvPr>
          <p:cNvSpPr/>
          <p:nvPr/>
        </p:nvSpPr>
        <p:spPr>
          <a:xfrm>
            <a:off x="21" y="4867339"/>
            <a:ext cx="9143978" cy="35060"/>
          </a:xfrm>
          <a:prstGeom prst="rect">
            <a:avLst/>
          </a:prstGeom>
          <a:solidFill>
            <a:srgbClr val="FDE11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drawing of a face&#10;&#10;Description automatically generated">
            <a:extLst>
              <a:ext uri="{FF2B5EF4-FFF2-40B4-BE49-F238E27FC236}">
                <a16:creationId xmlns:a16="http://schemas.microsoft.com/office/drawing/2014/main" id="{292E7EAF-2823-F14B-8986-270C66A8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80"/>
            <a:ext cx="9144000" cy="4834939"/>
          </a:xfrm>
          <a:prstGeom prst="rect">
            <a:avLst/>
          </a:prstGeom>
        </p:spPr>
      </p:pic>
    </p:spTree>
    <p:extLst>
      <p:ext uri="{BB962C8B-B14F-4D97-AF65-F5344CB8AC3E}">
        <p14:creationId xmlns:p14="http://schemas.microsoft.com/office/powerpoint/2010/main" val="6234132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396624" y="141480"/>
            <a:ext cx="7770377" cy="620335"/>
          </a:xfrm>
          <a:prstGeom prst="rect">
            <a:avLst/>
          </a:prstGeom>
        </p:spPr>
        <p:txBody>
          <a:bodyPr>
            <a:normAutofit/>
          </a:bodyPr>
          <a:lstStyle/>
          <a:p>
            <a:pPr lvl="0">
              <a:defRPr sz="1800"/>
            </a:pPr>
            <a:r>
              <a:rPr lang="en-IE" sz="3000" b="1" dirty="0">
                <a:solidFill>
                  <a:srgbClr val="C00000"/>
                </a:solidFill>
              </a:rPr>
              <a:t>Overview</a:t>
            </a:r>
            <a:endParaRPr sz="3000" b="1" dirty="0">
              <a:solidFill>
                <a:srgbClr val="C00000"/>
              </a:solidFill>
            </a:endParaRPr>
          </a:p>
        </p:txBody>
      </p:sp>
      <p:sp>
        <p:nvSpPr>
          <p:cNvPr id="86" name="Shape 86"/>
          <p:cNvSpPr>
            <a:spLocks noGrp="1"/>
          </p:cNvSpPr>
          <p:nvPr>
            <p:ph type="body" idx="1"/>
          </p:nvPr>
        </p:nvSpPr>
        <p:spPr>
          <a:xfrm>
            <a:off x="458271" y="880630"/>
            <a:ext cx="8289105" cy="3996445"/>
          </a:xfrm>
          <a:prstGeom prst="rect">
            <a:avLst/>
          </a:prstGeom>
        </p:spPr>
        <p:txBody>
          <a:bodyPr>
            <a:normAutofit fontScale="92500" lnSpcReduction="10000"/>
          </a:bodyPr>
          <a:lstStyle/>
          <a:p>
            <a:pPr>
              <a:spcBef>
                <a:spcPts val="633"/>
              </a:spcBef>
            </a:pPr>
            <a:r>
              <a:rPr lang="en-IE" sz="2600" dirty="0">
                <a:solidFill>
                  <a:schemeClr val="tx1"/>
                </a:solidFill>
              </a:rPr>
              <a:t>In a nutshell, android networking (or any networking) works with the following:</a:t>
            </a:r>
          </a:p>
          <a:p>
            <a:pPr lvl="1">
              <a:spcBef>
                <a:spcPts val="633"/>
              </a:spcBef>
            </a:pPr>
            <a:r>
              <a:rPr lang="en-IE" sz="2600" b="1" dirty="0">
                <a:solidFill>
                  <a:schemeClr val="tx1"/>
                </a:solidFill>
              </a:rPr>
              <a:t>Request</a:t>
            </a:r>
            <a:r>
              <a:rPr lang="en-IE" sz="2600" dirty="0">
                <a:solidFill>
                  <a:schemeClr val="tx1"/>
                </a:solidFill>
              </a:rPr>
              <a:t>— Make an HTTP request to an URL (called an endpoint) with proper headers (generally with Authorisation Key if required)</a:t>
            </a:r>
          </a:p>
          <a:p>
            <a:pPr lvl="1">
              <a:spcBef>
                <a:spcPts val="633"/>
              </a:spcBef>
            </a:pPr>
            <a:r>
              <a:rPr lang="en-IE" sz="2600" b="1" dirty="0">
                <a:solidFill>
                  <a:schemeClr val="tx1"/>
                </a:solidFill>
              </a:rPr>
              <a:t>Response</a:t>
            </a:r>
            <a:r>
              <a:rPr lang="en-IE" sz="2600" dirty="0">
                <a:solidFill>
                  <a:schemeClr val="tx1"/>
                </a:solidFill>
              </a:rPr>
              <a:t> — The Request will return a response which can be error or success. In the case of success, the response will contain the contents of the endpoint (generally in JSON format)</a:t>
            </a:r>
          </a:p>
          <a:p>
            <a:pPr lvl="1">
              <a:spcBef>
                <a:spcPts val="633"/>
              </a:spcBef>
            </a:pPr>
            <a:r>
              <a:rPr lang="en-IE" sz="2600" b="1" dirty="0">
                <a:solidFill>
                  <a:schemeClr val="tx1"/>
                </a:solidFill>
              </a:rPr>
              <a:t>Parse &amp; Store </a:t>
            </a:r>
            <a:r>
              <a:rPr lang="en-IE" sz="2600" dirty="0">
                <a:solidFill>
                  <a:schemeClr val="tx1"/>
                </a:solidFill>
              </a:rPr>
              <a:t>— parse this JSON and get the </a:t>
            </a:r>
            <a:br>
              <a:rPr lang="en-IE" sz="2600" dirty="0">
                <a:solidFill>
                  <a:schemeClr val="tx1"/>
                </a:solidFill>
              </a:rPr>
            </a:br>
            <a:r>
              <a:rPr lang="en-IE" sz="2600" dirty="0">
                <a:solidFill>
                  <a:schemeClr val="tx1"/>
                </a:solidFill>
              </a:rPr>
              <a:t>required values and store them in our data class</a:t>
            </a:r>
          </a:p>
          <a:p>
            <a:pPr>
              <a:spcBef>
                <a:spcPts val="633"/>
              </a:spcBef>
            </a:pPr>
            <a:endParaRPr lang="en-IE" sz="2600" dirty="0">
              <a:solidFill>
                <a:schemeClr val="tx1"/>
              </a:solidFill>
            </a:endParaRPr>
          </a:p>
        </p:txBody>
      </p:sp>
      <p:sp>
        <p:nvSpPr>
          <p:cNvPr id="6" name="Rectangle 66"/>
          <p:cNvSpPr>
            <a:spLocks noGrp="1" noChangeArrowheads="1"/>
          </p:cNvSpPr>
          <p:nvPr>
            <p:ph type="ftr" sz="quarter" idx="3"/>
          </p:nvPr>
        </p:nvSpPr>
        <p:spPr bwMode="auto">
          <a:xfrm>
            <a:off x="3215042" y="4887588"/>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a:t>Android Networking</a:t>
            </a:r>
            <a:endParaRPr lang="en-IE" dirty="0"/>
          </a:p>
        </p:txBody>
      </p:sp>
      <p:sp>
        <p:nvSpPr>
          <p:cNvPr id="2" name="Slide Number Placeholder 1"/>
          <p:cNvSpPr>
            <a:spLocks noGrp="1"/>
          </p:cNvSpPr>
          <p:nvPr>
            <p:ph type="sldNum" sz="quarter" idx="2"/>
          </p:nvPr>
        </p:nvSpPr>
        <p:spPr/>
        <p:txBody>
          <a:bodyPr/>
          <a:lstStyle/>
          <a:p>
            <a:pPr lvl="0"/>
            <a:fld id="{86CB4B4D-7CA3-9044-876B-883B54F8677D}" type="slidenum">
              <a:rPr lang="uk-UA" smtClean="0"/>
              <a:t>4</a:t>
            </a:fld>
            <a:endParaRPr lang="uk-UA" dirty="0"/>
          </a:p>
        </p:txBody>
      </p:sp>
    </p:spTree>
    <p:extLst>
      <p:ext uri="{BB962C8B-B14F-4D97-AF65-F5344CB8AC3E}">
        <p14:creationId xmlns:p14="http://schemas.microsoft.com/office/powerpoint/2010/main" val="12481390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396624" y="141480"/>
            <a:ext cx="7770377" cy="620335"/>
          </a:xfrm>
          <a:prstGeom prst="rect">
            <a:avLst/>
          </a:prstGeom>
        </p:spPr>
        <p:txBody>
          <a:bodyPr>
            <a:normAutofit/>
          </a:bodyPr>
          <a:lstStyle/>
          <a:p>
            <a:pPr lvl="0">
              <a:defRPr sz="1800"/>
            </a:pPr>
            <a:r>
              <a:rPr lang="en-IE" sz="3000" b="1" dirty="0">
                <a:solidFill>
                  <a:srgbClr val="C00000"/>
                </a:solidFill>
              </a:rPr>
              <a:t>Overview</a:t>
            </a:r>
            <a:endParaRPr sz="3000" b="1" dirty="0">
              <a:solidFill>
                <a:srgbClr val="C00000"/>
              </a:solidFill>
            </a:endParaRPr>
          </a:p>
        </p:txBody>
      </p:sp>
      <p:sp>
        <p:nvSpPr>
          <p:cNvPr id="86" name="Shape 86"/>
          <p:cNvSpPr>
            <a:spLocks noGrp="1"/>
          </p:cNvSpPr>
          <p:nvPr>
            <p:ph type="body" idx="1"/>
          </p:nvPr>
        </p:nvSpPr>
        <p:spPr>
          <a:xfrm>
            <a:off x="458272" y="880630"/>
            <a:ext cx="8685728" cy="3996445"/>
          </a:xfrm>
          <a:prstGeom prst="rect">
            <a:avLst/>
          </a:prstGeom>
        </p:spPr>
        <p:txBody>
          <a:bodyPr>
            <a:normAutofit lnSpcReduction="10000"/>
          </a:bodyPr>
          <a:lstStyle/>
          <a:p>
            <a:pPr>
              <a:spcBef>
                <a:spcPts val="633"/>
              </a:spcBef>
            </a:pPr>
            <a:r>
              <a:rPr lang="en-IE" sz="2600" dirty="0">
                <a:solidFill>
                  <a:schemeClr val="tx1"/>
                </a:solidFill>
              </a:rPr>
              <a:t>In Android, we use</a:t>
            </a:r>
          </a:p>
          <a:p>
            <a:pPr lvl="1">
              <a:spcBef>
                <a:spcPts val="633"/>
              </a:spcBef>
            </a:pPr>
            <a:r>
              <a:rPr lang="en-IE" sz="2600" b="1" dirty="0" err="1">
                <a:solidFill>
                  <a:schemeClr val="tx1"/>
                </a:solidFill>
              </a:rPr>
              <a:t>Okhttp</a:t>
            </a:r>
            <a:r>
              <a:rPr lang="en-IE" sz="2600" dirty="0">
                <a:solidFill>
                  <a:schemeClr val="tx1"/>
                </a:solidFill>
              </a:rPr>
              <a:t> — for creating an HTTP request with all the proper headers</a:t>
            </a:r>
          </a:p>
          <a:p>
            <a:pPr lvl="1">
              <a:spcBef>
                <a:spcPts val="633"/>
              </a:spcBef>
            </a:pPr>
            <a:r>
              <a:rPr lang="en-IE" sz="2600" b="1" dirty="0">
                <a:solidFill>
                  <a:srgbClr val="FF0000"/>
                </a:solidFill>
              </a:rPr>
              <a:t>Retrofit</a:t>
            </a:r>
            <a:r>
              <a:rPr lang="en-IE" sz="2600" dirty="0">
                <a:solidFill>
                  <a:schemeClr val="tx1"/>
                </a:solidFill>
              </a:rPr>
              <a:t> — for making the request</a:t>
            </a:r>
          </a:p>
          <a:p>
            <a:pPr lvl="1">
              <a:spcBef>
                <a:spcPts val="633"/>
              </a:spcBef>
            </a:pPr>
            <a:r>
              <a:rPr lang="en-IE" sz="2600" b="1" dirty="0">
                <a:solidFill>
                  <a:schemeClr val="tx1"/>
                </a:solidFill>
              </a:rPr>
              <a:t>Moshi</a:t>
            </a:r>
            <a:r>
              <a:rPr lang="en-IE" sz="2600" dirty="0">
                <a:solidFill>
                  <a:schemeClr val="tx1"/>
                </a:solidFill>
              </a:rPr>
              <a:t> / </a:t>
            </a:r>
            <a:r>
              <a:rPr lang="en-IE" sz="2600" b="1" dirty="0">
                <a:solidFill>
                  <a:srgbClr val="FF0000"/>
                </a:solidFill>
              </a:rPr>
              <a:t>GSON</a:t>
            </a:r>
            <a:r>
              <a:rPr lang="en-IE" sz="2600" dirty="0">
                <a:solidFill>
                  <a:schemeClr val="tx1"/>
                </a:solidFill>
              </a:rPr>
              <a:t> — for parsing the JSON data</a:t>
            </a:r>
          </a:p>
          <a:p>
            <a:pPr lvl="1">
              <a:spcBef>
                <a:spcPts val="633"/>
              </a:spcBef>
            </a:pPr>
            <a:r>
              <a:rPr lang="en-IE" sz="2600" b="1" dirty="0">
                <a:solidFill>
                  <a:schemeClr val="tx1"/>
                </a:solidFill>
              </a:rPr>
              <a:t>Kotlin Coroutines </a:t>
            </a:r>
            <a:r>
              <a:rPr lang="en-IE" sz="2600" dirty="0">
                <a:solidFill>
                  <a:schemeClr val="tx1"/>
                </a:solidFill>
              </a:rPr>
              <a:t>— for making non-blocking (main thread) network requests</a:t>
            </a:r>
          </a:p>
          <a:p>
            <a:pPr lvl="1">
              <a:spcBef>
                <a:spcPts val="633"/>
              </a:spcBef>
            </a:pPr>
            <a:r>
              <a:rPr lang="en-IE" sz="2600" b="1" dirty="0">
                <a:solidFill>
                  <a:schemeClr val="tx1"/>
                </a:solidFill>
              </a:rPr>
              <a:t>Picasso</a:t>
            </a:r>
            <a:r>
              <a:rPr lang="en-IE" sz="2600" dirty="0">
                <a:solidFill>
                  <a:schemeClr val="tx1"/>
                </a:solidFill>
              </a:rPr>
              <a:t> / </a:t>
            </a:r>
            <a:r>
              <a:rPr lang="en-IE" sz="2600" b="1" dirty="0">
                <a:solidFill>
                  <a:schemeClr val="tx1"/>
                </a:solidFill>
              </a:rPr>
              <a:t>Glide</a:t>
            </a:r>
            <a:r>
              <a:rPr lang="en-IE" sz="2600" dirty="0">
                <a:solidFill>
                  <a:schemeClr val="tx1"/>
                </a:solidFill>
              </a:rPr>
              <a:t>— for downloading an image from the internet and setting it into an ImageView</a:t>
            </a:r>
          </a:p>
        </p:txBody>
      </p:sp>
      <p:sp>
        <p:nvSpPr>
          <p:cNvPr id="6" name="Rectangle 66"/>
          <p:cNvSpPr>
            <a:spLocks noGrp="1" noChangeArrowheads="1"/>
          </p:cNvSpPr>
          <p:nvPr>
            <p:ph type="ftr" sz="quarter" idx="3"/>
          </p:nvPr>
        </p:nvSpPr>
        <p:spPr bwMode="auto">
          <a:xfrm>
            <a:off x="3215042" y="4887588"/>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a:t>Android Networking</a:t>
            </a:r>
            <a:endParaRPr lang="en-IE" dirty="0"/>
          </a:p>
        </p:txBody>
      </p:sp>
      <p:sp>
        <p:nvSpPr>
          <p:cNvPr id="2" name="Slide Number Placeholder 1"/>
          <p:cNvSpPr>
            <a:spLocks noGrp="1"/>
          </p:cNvSpPr>
          <p:nvPr>
            <p:ph type="sldNum" sz="quarter" idx="2"/>
          </p:nvPr>
        </p:nvSpPr>
        <p:spPr/>
        <p:txBody>
          <a:bodyPr/>
          <a:lstStyle/>
          <a:p>
            <a:pPr lvl="0"/>
            <a:fld id="{86CB4B4D-7CA3-9044-876B-883B54F8677D}" type="slidenum">
              <a:rPr lang="uk-UA" smtClean="0"/>
              <a:t>5</a:t>
            </a:fld>
            <a:endParaRPr lang="uk-UA" dirty="0"/>
          </a:p>
        </p:txBody>
      </p:sp>
    </p:spTree>
    <p:extLst>
      <p:ext uri="{BB962C8B-B14F-4D97-AF65-F5344CB8AC3E}">
        <p14:creationId xmlns:p14="http://schemas.microsoft.com/office/powerpoint/2010/main" val="247938648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IE"/>
              <a:t>Android Networking</a:t>
            </a:r>
          </a:p>
        </p:txBody>
      </p:sp>
      <p:sp>
        <p:nvSpPr>
          <p:cNvPr id="4" name="Slide Number Placeholder 3"/>
          <p:cNvSpPr>
            <a:spLocks noGrp="1"/>
          </p:cNvSpPr>
          <p:nvPr>
            <p:ph type="sldNum" sz="quarter" idx="12"/>
          </p:nvPr>
        </p:nvSpPr>
        <p:spPr/>
        <p:txBody>
          <a:bodyPr/>
          <a:lstStyle/>
          <a:p>
            <a:fld id="{B81993D0-FF10-4CFF-92AC-A3123827A701}" type="slidenum">
              <a:rPr lang="en-IE" smtClean="0"/>
              <a:pPr/>
              <a:t>6</a:t>
            </a:fld>
            <a:endParaRPr lang="en-IE"/>
          </a:p>
        </p:txBody>
      </p:sp>
      <p:pic>
        <p:nvPicPr>
          <p:cNvPr id="6" name="Picture 5" descr="Screen Shot 2017-12-08 at 12.04.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 y="102522"/>
            <a:ext cx="9141619" cy="4941209"/>
          </a:xfrm>
          <a:prstGeom prst="rect">
            <a:avLst/>
          </a:prstGeom>
        </p:spPr>
      </p:pic>
      <p:pic>
        <p:nvPicPr>
          <p:cNvPr id="7" name="Picture 6" descr="Screen Shot 2017-12-08 at 12.05.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085" y="234488"/>
            <a:ext cx="1524000" cy="447675"/>
          </a:xfrm>
          <a:prstGeom prst="rect">
            <a:avLst/>
          </a:prstGeom>
        </p:spPr>
      </p:pic>
    </p:spTree>
    <p:extLst>
      <p:ext uri="{BB962C8B-B14F-4D97-AF65-F5344CB8AC3E}">
        <p14:creationId xmlns:p14="http://schemas.microsoft.com/office/powerpoint/2010/main" val="282301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a:t>
            </a:r>
          </a:p>
        </p:txBody>
      </p:sp>
      <p:sp>
        <p:nvSpPr>
          <p:cNvPr id="3" name="Text Placeholder 2"/>
          <p:cNvSpPr>
            <a:spLocks noGrp="1"/>
          </p:cNvSpPr>
          <p:nvPr>
            <p:ph type="body" idx="1"/>
          </p:nvPr>
        </p:nvSpPr>
        <p:spPr/>
        <p:txBody>
          <a:bodyPr/>
          <a:lstStyle/>
          <a:p>
            <a:r>
              <a:rPr lang="en-US" dirty="0"/>
              <a:t>Retrofit is a Java Library that turns your REST API into a Java/Kotlin interface</a:t>
            </a:r>
          </a:p>
          <a:p>
            <a:r>
              <a:rPr lang="en-US" dirty="0"/>
              <a:t>Simplifies HTTP communication through declarative &amp; type-safe interfaces</a:t>
            </a:r>
          </a:p>
          <a:p>
            <a:r>
              <a:rPr lang="en-US" dirty="0"/>
              <a:t>Developed by Square (Jake Wharton)</a:t>
            </a:r>
          </a:p>
          <a:p>
            <a:r>
              <a:rPr lang="en-US" dirty="0"/>
              <a:t>Retrofit is one of the most popular HTTP Client Library for Android as a result of its simplicity and its great performance compared to the others (next slide)</a:t>
            </a:r>
          </a:p>
          <a:p>
            <a:r>
              <a:rPr lang="en-US" dirty="0"/>
              <a:t>Retrofit makes use of </a:t>
            </a:r>
            <a:r>
              <a:rPr lang="en-US" b="1" dirty="0" err="1">
                <a:solidFill>
                  <a:srgbClr val="008000"/>
                </a:solidFill>
              </a:rPr>
              <a:t>OkHttp</a:t>
            </a:r>
            <a:r>
              <a:rPr lang="en-US" dirty="0">
                <a:solidFill>
                  <a:srgbClr val="008000"/>
                </a:solidFill>
              </a:rPr>
              <a:t> </a:t>
            </a:r>
            <a:r>
              <a:rPr lang="en-US" dirty="0"/>
              <a:t>(from the </a:t>
            </a:r>
            <a:br>
              <a:rPr lang="en-US" dirty="0"/>
            </a:br>
            <a:r>
              <a:rPr lang="en-US" dirty="0"/>
              <a:t>same developer) to handle network requests </a:t>
            </a:r>
          </a:p>
          <a:p>
            <a:endParaRPr lang="en-US" dirty="0"/>
          </a:p>
          <a:p>
            <a:endParaRPr lang="en-US" dirty="0"/>
          </a:p>
        </p:txBody>
      </p:sp>
      <p:sp>
        <p:nvSpPr>
          <p:cNvPr id="4" name="Slide Number Placeholder 3"/>
          <p:cNvSpPr>
            <a:spLocks noGrp="1"/>
          </p:cNvSpPr>
          <p:nvPr>
            <p:ph type="sldNum" sz="quarter" idx="2"/>
          </p:nvPr>
        </p:nvSpPr>
        <p:spPr/>
        <p:txBody>
          <a:bodyPr/>
          <a:lstStyle/>
          <a:p>
            <a:pPr lvl="0"/>
            <a:fld id="{86CB4B4D-7CA3-9044-876B-883B54F8677D}" type="slidenum">
              <a:rPr lang="uk-UA" smtClean="0"/>
              <a:t>7</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Tree>
    <p:extLst>
      <p:ext uri="{BB962C8B-B14F-4D97-AF65-F5344CB8AC3E}">
        <p14:creationId xmlns:p14="http://schemas.microsoft.com/office/powerpoint/2010/main" val="41218104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Retrofit Performance Analysis</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8</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pic>
        <p:nvPicPr>
          <p:cNvPr id="6" name="Picture 3"/>
          <p:cNvPicPr>
            <a:picLocks noChangeAspect="1" noChangeArrowheads="1"/>
          </p:cNvPicPr>
          <p:nvPr/>
        </p:nvPicPr>
        <p:blipFill>
          <a:blip r:embed="rId2"/>
          <a:srcRect/>
          <a:stretch>
            <a:fillRect/>
          </a:stretch>
        </p:blipFill>
        <p:spPr bwMode="auto">
          <a:xfrm>
            <a:off x="1191" y="1056277"/>
            <a:ext cx="9141619" cy="2578100"/>
          </a:xfrm>
          <a:prstGeom prst="rect">
            <a:avLst/>
          </a:prstGeom>
          <a:noFill/>
        </p:spPr>
      </p:pic>
    </p:spTree>
    <p:extLst>
      <p:ext uri="{BB962C8B-B14F-4D97-AF65-F5344CB8AC3E}">
        <p14:creationId xmlns:p14="http://schemas.microsoft.com/office/powerpoint/2010/main" val="208818739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it?</a:t>
            </a:r>
          </a:p>
        </p:txBody>
      </p:sp>
      <p:sp>
        <p:nvSpPr>
          <p:cNvPr id="3" name="Text Placeholder 2"/>
          <p:cNvSpPr>
            <a:spLocks noGrp="1"/>
          </p:cNvSpPr>
          <p:nvPr>
            <p:ph type="body" idx="1"/>
          </p:nvPr>
        </p:nvSpPr>
        <p:spPr>
          <a:xfrm>
            <a:off x="395536" y="843558"/>
            <a:ext cx="7877607" cy="4299943"/>
          </a:xfrm>
        </p:spPr>
        <p:txBody>
          <a:bodyPr/>
          <a:lstStyle/>
          <a:p>
            <a:r>
              <a:rPr lang="en-US" dirty="0"/>
              <a:t>Developing your own type-safe HTTP library to interface with a REST API can be a burden: you have to handle many functionalities such as making connections, caching, retrying failed requests, threading, response parsing, error handling, and more</a:t>
            </a:r>
          </a:p>
          <a:p>
            <a:r>
              <a:rPr lang="en-US" dirty="0"/>
              <a:t>Retrofit, on the other hand, is very well planned, documented, and tested—a battle-tested library that will save you a lot of precious time and headache</a:t>
            </a:r>
          </a:p>
        </p:txBody>
      </p:sp>
      <p:sp>
        <p:nvSpPr>
          <p:cNvPr id="4" name="Slide Number Placeholder 3"/>
          <p:cNvSpPr>
            <a:spLocks noGrp="1"/>
          </p:cNvSpPr>
          <p:nvPr>
            <p:ph type="sldNum" sz="quarter" idx="2"/>
          </p:nvPr>
        </p:nvSpPr>
        <p:spPr/>
        <p:txBody>
          <a:bodyPr/>
          <a:lstStyle/>
          <a:p>
            <a:pPr lvl="0"/>
            <a:fld id="{86CB4B4D-7CA3-9044-876B-883B54F8677D}" type="slidenum">
              <a:rPr lang="uk-UA" smtClean="0"/>
              <a:t>9</a:t>
            </a:fld>
            <a:endParaRPr lang="uk-UA" dirty="0"/>
          </a:p>
        </p:txBody>
      </p:sp>
      <p:sp>
        <p:nvSpPr>
          <p:cNvPr id="5" name="Footer Placeholder 4"/>
          <p:cNvSpPr>
            <a:spLocks noGrp="1"/>
          </p:cNvSpPr>
          <p:nvPr>
            <p:ph type="ftr" sz="quarter" idx="3"/>
          </p:nvPr>
        </p:nvSpPr>
        <p:spPr/>
        <p:txBody>
          <a:bodyPr/>
          <a:lstStyle/>
          <a:p>
            <a:r>
              <a:rPr lang="en-IE"/>
              <a:t>Android Networking</a:t>
            </a:r>
            <a:endParaRPr lang="en-IE" dirty="0"/>
          </a:p>
        </p:txBody>
      </p:sp>
    </p:spTree>
    <p:extLst>
      <p:ext uri="{BB962C8B-B14F-4D97-AF65-F5344CB8AC3E}">
        <p14:creationId xmlns:p14="http://schemas.microsoft.com/office/powerpoint/2010/main" val="410929183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24256</TotalTime>
  <Words>1330</Words>
  <Application>Microsoft Macintosh PowerPoint</Application>
  <PresentationFormat>On-screen Show (16:9)</PresentationFormat>
  <Paragraphs>184</Paragraphs>
  <Slides>31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Avenir Roman</vt:lpstr>
      <vt:lpstr>Calibri</vt:lpstr>
      <vt:lpstr>Consolas</vt:lpstr>
      <vt:lpstr>Courier New</vt:lpstr>
      <vt:lpstr>Helvetica</vt:lpstr>
      <vt:lpstr>Helvetica Light</vt:lpstr>
      <vt:lpstr>Helvetica Neue</vt:lpstr>
      <vt:lpstr>Helvetica Neue Light</vt:lpstr>
      <vt:lpstr>Helvetica Neue UltraLight</vt:lpstr>
      <vt:lpstr>Wingdings</vt:lpstr>
      <vt:lpstr>White</vt:lpstr>
      <vt:lpstr>Mobile Application Development</vt:lpstr>
      <vt:lpstr> Networking with Retrofit</vt:lpstr>
      <vt:lpstr>Agenda</vt:lpstr>
      <vt:lpstr>Overview</vt:lpstr>
      <vt:lpstr>Overview</vt:lpstr>
      <vt:lpstr>PowerPoint Presentation</vt:lpstr>
      <vt:lpstr>What is it?</vt:lpstr>
      <vt:lpstr>Retrofit Performance Analysis</vt:lpstr>
      <vt:lpstr>Why Use it?</vt:lpstr>
      <vt:lpstr>The Basics</vt:lpstr>
      <vt:lpstr>The Service interface</vt:lpstr>
      <vt:lpstr>The Service  interface</vt:lpstr>
      <vt:lpstr>Call class</vt:lpstr>
      <vt:lpstr>Calling the API</vt:lpstr>
      <vt:lpstr>DonationApp - onCreate()</vt:lpstr>
      <vt:lpstr>Calling the API </vt:lpstr>
      <vt:lpstr>Calling the API </vt:lpstr>
      <vt:lpstr>Calling the API </vt:lpstr>
      <vt:lpstr>Calling the API – onResponse()</vt:lpstr>
      <vt:lpstr>Calling the API – onFailure()</vt:lpstr>
      <vt:lpstr>Calling the API – Helper methods</vt:lpstr>
      <vt:lpstr>Beyond GET – other types of Calls</vt:lpstr>
      <vt:lpstr>Headers</vt:lpstr>
      <vt:lpstr>Bridging the Gap Between Your Code &amp; Your API</vt:lpstr>
      <vt:lpstr>Bridging the Gap Between Your Code &amp; Your API</vt:lpstr>
      <vt:lpstr>Bridging the Gap Between Your Code &amp; Your API</vt:lpstr>
      <vt:lpstr>Bridging the Gap Between Your Code &amp; Your API</vt:lpstr>
      <vt:lpstr>Bridging the Gap Between Your Code &amp; Your API</vt:lpstr>
      <vt:lpstr>Full List of Retrofit Annotations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dc:title>
  <dc:creator>David Drohan</dc:creator>
  <cp:lastModifiedBy>David Drohan</cp:lastModifiedBy>
  <cp:revision>44</cp:revision>
  <dcterms:created xsi:type="dcterms:W3CDTF">2019-01-29T16:40:14Z</dcterms:created>
  <dcterms:modified xsi:type="dcterms:W3CDTF">2019-10-23T09:14:14Z</dcterms:modified>
</cp:coreProperties>
</file>